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38"/>
  </p:notesMasterIdLst>
  <p:sldIdLst>
    <p:sldId id="256" r:id="rId5"/>
    <p:sldId id="257" r:id="rId6"/>
    <p:sldId id="258" r:id="rId7"/>
    <p:sldId id="260" r:id="rId8"/>
    <p:sldId id="266" r:id="rId9"/>
    <p:sldId id="270" r:id="rId10"/>
    <p:sldId id="269" r:id="rId11"/>
    <p:sldId id="271" r:id="rId12"/>
    <p:sldId id="267" r:id="rId13"/>
    <p:sldId id="281" r:id="rId14"/>
    <p:sldId id="282" r:id="rId15"/>
    <p:sldId id="283" r:id="rId16"/>
    <p:sldId id="292" r:id="rId17"/>
    <p:sldId id="290" r:id="rId18"/>
    <p:sldId id="277" r:id="rId19"/>
    <p:sldId id="278" r:id="rId20"/>
    <p:sldId id="279" r:id="rId21"/>
    <p:sldId id="261" r:id="rId22"/>
    <p:sldId id="284" r:id="rId23"/>
    <p:sldId id="288" r:id="rId24"/>
    <p:sldId id="286" r:id="rId25"/>
    <p:sldId id="285" r:id="rId26"/>
    <p:sldId id="287" r:id="rId27"/>
    <p:sldId id="273" r:id="rId28"/>
    <p:sldId id="274" r:id="rId29"/>
    <p:sldId id="275" r:id="rId30"/>
    <p:sldId id="276" r:id="rId31"/>
    <p:sldId id="262" r:id="rId32"/>
    <p:sldId id="263" r:id="rId33"/>
    <p:sldId id="280" r:id="rId34"/>
    <p:sldId id="291" r:id="rId35"/>
    <p:sldId id="264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84882-4007-D442-86C7-5278D257C0C2}" v="4" dt="2021-05-25T14:07:08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2"/>
    <p:restoredTop sz="90820"/>
  </p:normalViewPr>
  <p:slideViewPr>
    <p:cSldViewPr snapToGrid="0" snapToObjects="1">
      <p:cViewPr>
        <p:scale>
          <a:sx n="210" d="100"/>
          <a:sy n="210" d="100"/>
        </p:scale>
        <p:origin x="-3200" y="-2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Marie &quot;James&quot; Martin" userId="ecbab8c5-2b77-477f-881f-0c3453332053" providerId="ADAL" clId="{E3084882-4007-D442-86C7-5278D257C0C2}"/>
    <pc:docChg chg="custSel modSld">
      <pc:chgData name="Jean-Marie &quot;James&quot; Martin" userId="ecbab8c5-2b77-477f-881f-0c3453332053" providerId="ADAL" clId="{E3084882-4007-D442-86C7-5278D257C0C2}" dt="2021-05-25T14:08:12.575" v="93" actId="14100"/>
      <pc:docMkLst>
        <pc:docMk/>
      </pc:docMkLst>
      <pc:sldChg chg="addSp delSp modSp mod">
        <pc:chgData name="Jean-Marie &quot;James&quot; Martin" userId="ecbab8c5-2b77-477f-881f-0c3453332053" providerId="ADAL" clId="{E3084882-4007-D442-86C7-5278D257C0C2}" dt="2021-05-25T14:08:12.575" v="93" actId="14100"/>
        <pc:sldMkLst>
          <pc:docMk/>
          <pc:sldMk cId="715417648" sldId="291"/>
        </pc:sldMkLst>
        <pc:spChg chg="mod">
          <ac:chgData name="Jean-Marie &quot;James&quot; Martin" userId="ecbab8c5-2b77-477f-881f-0c3453332053" providerId="ADAL" clId="{E3084882-4007-D442-86C7-5278D257C0C2}" dt="2021-05-25T14:04:43.846" v="73" actId="208"/>
          <ac:spMkLst>
            <pc:docMk/>
            <pc:sldMk cId="715417648" sldId="291"/>
            <ac:spMk id="2" creationId="{3E2B7704-777F-4BC5-BC67-8EB4DB645648}"/>
          </ac:spMkLst>
        </pc:spChg>
        <pc:spChg chg="mod">
          <ac:chgData name="Jean-Marie &quot;James&quot; Martin" userId="ecbab8c5-2b77-477f-881f-0c3453332053" providerId="ADAL" clId="{E3084882-4007-D442-86C7-5278D257C0C2}" dt="2021-05-25T14:02:19.145" v="7" actId="14100"/>
          <ac:spMkLst>
            <pc:docMk/>
            <pc:sldMk cId="715417648" sldId="291"/>
            <ac:spMk id="5" creationId="{95C8A172-BE83-403A-8379-60D5285626CE}"/>
          </ac:spMkLst>
        </pc:spChg>
        <pc:spChg chg="mod">
          <ac:chgData name="Jean-Marie &quot;James&quot; Martin" userId="ecbab8c5-2b77-477f-881f-0c3453332053" providerId="ADAL" clId="{E3084882-4007-D442-86C7-5278D257C0C2}" dt="2021-05-25T14:02:23.410" v="8" actId="14100"/>
          <ac:spMkLst>
            <pc:docMk/>
            <pc:sldMk cId="715417648" sldId="291"/>
            <ac:spMk id="9" creationId="{BBEC2E57-E2B3-4955-BC1B-E3D7D2741C6F}"/>
          </ac:spMkLst>
        </pc:spChg>
        <pc:spChg chg="mod">
          <ac:chgData name="Jean-Marie &quot;James&quot; Martin" userId="ecbab8c5-2b77-477f-881f-0c3453332053" providerId="ADAL" clId="{E3084882-4007-D442-86C7-5278D257C0C2}" dt="2021-05-25T14:03:07.836" v="52" actId="1076"/>
          <ac:spMkLst>
            <pc:docMk/>
            <pc:sldMk cId="715417648" sldId="291"/>
            <ac:spMk id="10" creationId="{3BB347EA-B117-4610-AEA7-A5C3F579A099}"/>
          </ac:spMkLst>
        </pc:spChg>
        <pc:spChg chg="add mod">
          <ac:chgData name="Jean-Marie &quot;James&quot; Martin" userId="ecbab8c5-2b77-477f-881f-0c3453332053" providerId="ADAL" clId="{E3084882-4007-D442-86C7-5278D257C0C2}" dt="2021-05-25T14:04:11.206" v="70" actId="1076"/>
          <ac:spMkLst>
            <pc:docMk/>
            <pc:sldMk cId="715417648" sldId="291"/>
            <ac:spMk id="11" creationId="{E538B173-A1F3-EF47-B3BD-D5F4030AAB93}"/>
          </ac:spMkLst>
        </pc:spChg>
        <pc:spChg chg="mod">
          <ac:chgData name="Jean-Marie &quot;James&quot; Martin" userId="ecbab8c5-2b77-477f-881f-0c3453332053" providerId="ADAL" clId="{E3084882-4007-D442-86C7-5278D257C0C2}" dt="2021-05-25T14:08:12.575" v="93" actId="14100"/>
          <ac:spMkLst>
            <pc:docMk/>
            <pc:sldMk cId="715417648" sldId="291"/>
            <ac:spMk id="13" creationId="{E0BB6C98-02D5-43B5-A471-83A72A81E6C5}"/>
          </ac:spMkLst>
        </pc:spChg>
        <pc:spChg chg="add mod">
          <ac:chgData name="Jean-Marie &quot;James&quot; Martin" userId="ecbab8c5-2b77-477f-881f-0c3453332053" providerId="ADAL" clId="{E3084882-4007-D442-86C7-5278D257C0C2}" dt="2021-05-25T14:07:16.741" v="88" actId="1076"/>
          <ac:spMkLst>
            <pc:docMk/>
            <pc:sldMk cId="715417648" sldId="291"/>
            <ac:spMk id="15" creationId="{89FCA2F1-5AB4-4A45-B253-97F3AF523E60}"/>
          </ac:spMkLst>
        </pc:spChg>
        <pc:spChg chg="mod">
          <ac:chgData name="Jean-Marie &quot;James&quot; Martin" userId="ecbab8c5-2b77-477f-881f-0c3453332053" providerId="ADAL" clId="{E3084882-4007-D442-86C7-5278D257C0C2}" dt="2021-05-25T14:03:50.472" v="68" actId="14100"/>
          <ac:spMkLst>
            <pc:docMk/>
            <pc:sldMk cId="715417648" sldId="291"/>
            <ac:spMk id="17" creationId="{55375C22-F813-4AF9-8802-52B60B813122}"/>
          </ac:spMkLst>
        </pc:spChg>
        <pc:spChg chg="mod">
          <ac:chgData name="Jean-Marie &quot;James&quot; Martin" userId="ecbab8c5-2b77-477f-881f-0c3453332053" providerId="ADAL" clId="{E3084882-4007-D442-86C7-5278D257C0C2}" dt="2021-05-25T14:03:43.906" v="67" actId="20577"/>
          <ac:spMkLst>
            <pc:docMk/>
            <pc:sldMk cId="715417648" sldId="291"/>
            <ac:spMk id="18" creationId="{0EFAB56D-FBE4-409F-9918-51128C029BB4}"/>
          </ac:spMkLst>
        </pc:spChg>
        <pc:spChg chg="mod">
          <ac:chgData name="Jean-Marie &quot;James&quot; Martin" userId="ecbab8c5-2b77-477f-881f-0c3453332053" providerId="ADAL" clId="{E3084882-4007-D442-86C7-5278D257C0C2}" dt="2021-05-25T14:04:47.555" v="74" actId="208"/>
          <ac:spMkLst>
            <pc:docMk/>
            <pc:sldMk cId="715417648" sldId="291"/>
            <ac:spMk id="24" creationId="{06BE166D-8ABA-455D-9C6F-036A6E21A75E}"/>
          </ac:spMkLst>
        </pc:spChg>
        <pc:spChg chg="add mod">
          <ac:chgData name="Jean-Marie &quot;James&quot; Martin" userId="ecbab8c5-2b77-477f-881f-0c3453332053" providerId="ADAL" clId="{E3084882-4007-D442-86C7-5278D257C0C2}" dt="2021-05-25T14:06:59.473" v="83" actId="14100"/>
          <ac:spMkLst>
            <pc:docMk/>
            <pc:sldMk cId="715417648" sldId="291"/>
            <ac:spMk id="27" creationId="{E4C28710-CDAE-3E49-9FE3-C84D41FAA11E}"/>
          </ac:spMkLst>
        </pc:spChg>
        <pc:picChg chg="add del mod">
          <ac:chgData name="Jean-Marie &quot;James&quot; Martin" userId="ecbab8c5-2b77-477f-881f-0c3453332053" providerId="ADAL" clId="{E3084882-4007-D442-86C7-5278D257C0C2}" dt="2021-05-25T14:04:53.282" v="76" actId="478"/>
          <ac:picMkLst>
            <pc:docMk/>
            <pc:sldMk cId="715417648" sldId="291"/>
            <ac:picMk id="23" creationId="{BA8F2171-BADD-3041-BE8A-31560F6A0615}"/>
          </ac:picMkLst>
        </pc:picChg>
        <pc:cxnChg chg="mod">
          <ac:chgData name="Jean-Marie &quot;James&quot; Martin" userId="ecbab8c5-2b77-477f-881f-0c3453332053" providerId="ADAL" clId="{E3084882-4007-D442-86C7-5278D257C0C2}" dt="2021-05-25T14:03:12.549" v="54" actId="14100"/>
          <ac:cxnSpMkLst>
            <pc:docMk/>
            <pc:sldMk cId="715417648" sldId="291"/>
            <ac:cxnSpMk id="12" creationId="{AECDB0F5-3565-4CC5-B9B2-1742FF0E90F4}"/>
          </ac:cxnSpMkLst>
        </pc:cxnChg>
        <pc:cxnChg chg="mod">
          <ac:chgData name="Jean-Marie &quot;James&quot; Martin" userId="ecbab8c5-2b77-477f-881f-0c3453332053" providerId="ADAL" clId="{E3084882-4007-D442-86C7-5278D257C0C2}" dt="2021-05-25T14:08:12.575" v="93" actId="14100"/>
          <ac:cxnSpMkLst>
            <pc:docMk/>
            <pc:sldMk cId="715417648" sldId="291"/>
            <ac:cxnSpMk id="16" creationId="{5E7D9173-4CE2-4345-87FB-DD3BCA3B8EA9}"/>
          </ac:cxnSpMkLst>
        </pc:cxnChg>
        <pc:cxnChg chg="mod">
          <ac:chgData name="Jean-Marie &quot;James&quot; Martin" userId="ecbab8c5-2b77-477f-881f-0c3453332053" providerId="ADAL" clId="{E3084882-4007-D442-86C7-5278D257C0C2}" dt="2021-05-25T14:03:42.199" v="61" actId="20577"/>
          <ac:cxnSpMkLst>
            <pc:docMk/>
            <pc:sldMk cId="715417648" sldId="291"/>
            <ac:cxnSpMk id="20" creationId="{C97C5B8D-3245-454E-9A22-A93E9F82327C}"/>
          </ac:cxnSpMkLst>
        </pc:cxnChg>
        <pc:cxnChg chg="add mod">
          <ac:chgData name="Jean-Marie &quot;James&quot; Martin" userId="ecbab8c5-2b77-477f-881f-0c3453332053" providerId="ADAL" clId="{E3084882-4007-D442-86C7-5278D257C0C2}" dt="2021-05-25T14:07:47.815" v="90" actId="13822"/>
          <ac:cxnSpMkLst>
            <pc:docMk/>
            <pc:sldMk cId="715417648" sldId="291"/>
            <ac:cxnSpMk id="21" creationId="{0B7D91EB-10D8-3A4C-BD0C-97F1A7490D04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560517-0CFB-CC47-A365-19DF1C751B6D}" type="doc">
      <dgm:prSet loTypeId="urn:microsoft.com/office/officeart/2005/8/layout/radial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5A4D00-F33C-AD49-A46A-381053F2831B}">
      <dgm:prSet phldrT="[Text]"/>
      <dgm:spPr/>
      <dgm:t>
        <a:bodyPr/>
        <a:lstStyle/>
        <a:p>
          <a:r>
            <a:rPr lang="en-US" dirty="0"/>
            <a:t>PM</a:t>
          </a:r>
        </a:p>
      </dgm:t>
    </dgm:pt>
    <dgm:pt modelId="{E504A9C6-854B-8948-875F-E4867EECB8CB}" type="parTrans" cxnId="{346EE103-D8F8-4749-BC90-899AD58DBE18}">
      <dgm:prSet/>
      <dgm:spPr/>
      <dgm:t>
        <a:bodyPr/>
        <a:lstStyle/>
        <a:p>
          <a:endParaRPr lang="en-US"/>
        </a:p>
      </dgm:t>
    </dgm:pt>
    <dgm:pt modelId="{F00B0567-EC7E-D54F-8856-9DBD75AA74AB}" type="sibTrans" cxnId="{346EE103-D8F8-4749-BC90-899AD58DBE18}">
      <dgm:prSet/>
      <dgm:spPr/>
      <dgm:t>
        <a:bodyPr/>
        <a:lstStyle/>
        <a:p>
          <a:endParaRPr lang="en-US"/>
        </a:p>
      </dgm:t>
    </dgm:pt>
    <dgm:pt modelId="{3203B307-FB63-F24D-AB57-4B095694416F}">
      <dgm:prSet phldrT="[Text]"/>
      <dgm:spPr/>
      <dgm:t>
        <a:bodyPr/>
        <a:lstStyle/>
        <a:p>
          <a:r>
            <a:rPr lang="en-US" dirty="0"/>
            <a:t>Direct Manufactured Goods</a:t>
          </a:r>
        </a:p>
      </dgm:t>
    </dgm:pt>
    <dgm:pt modelId="{E54B63FD-3FB5-9C47-B61E-7D4FB170338C}" type="parTrans" cxnId="{765A7588-B70D-734C-90F1-CDD159529476}">
      <dgm:prSet/>
      <dgm:spPr/>
      <dgm:t>
        <a:bodyPr/>
        <a:lstStyle/>
        <a:p>
          <a:endParaRPr lang="en-US"/>
        </a:p>
      </dgm:t>
    </dgm:pt>
    <dgm:pt modelId="{D827CD02-BEC8-2446-92E3-B2A37A9FB466}" type="sibTrans" cxnId="{765A7588-B70D-734C-90F1-CDD159529476}">
      <dgm:prSet/>
      <dgm:spPr/>
      <dgm:t>
        <a:bodyPr/>
        <a:lstStyle/>
        <a:p>
          <a:endParaRPr lang="en-US"/>
        </a:p>
      </dgm:t>
    </dgm:pt>
    <dgm:pt modelId="{73151C1C-BF57-0346-B4BF-FE4FC76768F1}">
      <dgm:prSet phldrT="[Text]"/>
      <dgm:spPr/>
      <dgm:t>
        <a:bodyPr/>
        <a:lstStyle/>
        <a:p>
          <a:r>
            <a:rPr lang="en-US" dirty="0"/>
            <a:t>C Zone</a:t>
          </a:r>
        </a:p>
      </dgm:t>
    </dgm:pt>
    <dgm:pt modelId="{366A7230-8B3F-6F4C-BC19-7A31199C80A0}" type="parTrans" cxnId="{F498BF0F-A6EA-934D-919C-6FC535B24A98}">
      <dgm:prSet/>
      <dgm:spPr/>
      <dgm:t>
        <a:bodyPr/>
        <a:lstStyle/>
        <a:p>
          <a:endParaRPr lang="en-US"/>
        </a:p>
      </dgm:t>
    </dgm:pt>
    <dgm:pt modelId="{C1E2111D-52C8-2441-A245-C2CF2A8D8F2A}" type="sibTrans" cxnId="{F498BF0F-A6EA-934D-919C-6FC535B24A98}">
      <dgm:prSet/>
      <dgm:spPr/>
      <dgm:t>
        <a:bodyPr/>
        <a:lstStyle/>
        <a:p>
          <a:endParaRPr lang="en-US"/>
        </a:p>
      </dgm:t>
    </dgm:pt>
    <dgm:pt modelId="{5AAABDA2-48CB-A04A-AD06-C0CBAAA4F818}">
      <dgm:prSet phldrT="[Text]"/>
      <dgm:spPr/>
      <dgm:t>
        <a:bodyPr/>
        <a:lstStyle/>
        <a:p>
          <a:r>
            <a:rPr lang="en-US" dirty="0"/>
            <a:t>X Zone</a:t>
          </a:r>
        </a:p>
      </dgm:t>
    </dgm:pt>
    <dgm:pt modelId="{8D5EDE29-BEB1-0848-8A04-A2928A012EBC}" type="parTrans" cxnId="{18F9D717-6D2B-F742-813B-CD7ACFDD51FC}">
      <dgm:prSet/>
      <dgm:spPr/>
      <dgm:t>
        <a:bodyPr/>
        <a:lstStyle/>
        <a:p>
          <a:endParaRPr lang="en-US"/>
        </a:p>
      </dgm:t>
    </dgm:pt>
    <dgm:pt modelId="{7A4E6B9D-66FD-F24C-9264-0765A6FC619B}" type="sibTrans" cxnId="{18F9D717-6D2B-F742-813B-CD7ACFDD51FC}">
      <dgm:prSet/>
      <dgm:spPr/>
      <dgm:t>
        <a:bodyPr/>
        <a:lstStyle/>
        <a:p>
          <a:endParaRPr lang="en-US"/>
        </a:p>
      </dgm:t>
    </dgm:pt>
    <dgm:pt modelId="{B84B9E37-865F-D244-87AA-39731B5F2436}">
      <dgm:prSet phldrT="[Text]"/>
      <dgm:spPr/>
      <dgm:t>
        <a:bodyPr/>
        <a:lstStyle/>
        <a:p>
          <a:r>
            <a:rPr lang="en-US" dirty="0"/>
            <a:t>The Other Warehouse</a:t>
          </a:r>
        </a:p>
      </dgm:t>
    </dgm:pt>
    <dgm:pt modelId="{6F899A52-A237-4D47-8581-C7A06CF1273C}" type="parTrans" cxnId="{3430FC96-1E28-B142-9212-752C413358BA}">
      <dgm:prSet/>
      <dgm:spPr/>
      <dgm:t>
        <a:bodyPr/>
        <a:lstStyle/>
        <a:p>
          <a:endParaRPr lang="en-US"/>
        </a:p>
      </dgm:t>
    </dgm:pt>
    <dgm:pt modelId="{096320D2-5774-8C42-A9A9-906FC8B8F1BA}" type="sibTrans" cxnId="{3430FC96-1E28-B142-9212-752C413358BA}">
      <dgm:prSet/>
      <dgm:spPr/>
      <dgm:t>
        <a:bodyPr/>
        <a:lstStyle/>
        <a:p>
          <a:endParaRPr lang="en-US"/>
        </a:p>
      </dgm:t>
    </dgm:pt>
    <dgm:pt modelId="{3851563A-BF2E-E048-88F0-115AA6E3B357}" type="pres">
      <dgm:prSet presAssocID="{B0560517-0CFB-CC47-A365-19DF1C751B6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601E5E7-F7E3-6E41-9BF6-B64B475FC634}" type="pres">
      <dgm:prSet presAssocID="{0F5A4D00-F33C-AD49-A46A-381053F2831B}" presName="centerShape" presStyleLbl="node0" presStyleIdx="0" presStyleCnt="1"/>
      <dgm:spPr/>
    </dgm:pt>
    <dgm:pt modelId="{A7ABC955-D2D8-5D4E-82FD-E50134BC4684}" type="pres">
      <dgm:prSet presAssocID="{E54B63FD-3FB5-9C47-B61E-7D4FB170338C}" presName="Name9" presStyleLbl="parChTrans1D2" presStyleIdx="0" presStyleCnt="4"/>
      <dgm:spPr/>
    </dgm:pt>
    <dgm:pt modelId="{3CB7444D-A9F2-0249-9029-35E6CCD42E50}" type="pres">
      <dgm:prSet presAssocID="{E54B63FD-3FB5-9C47-B61E-7D4FB170338C}" presName="connTx" presStyleLbl="parChTrans1D2" presStyleIdx="0" presStyleCnt="4"/>
      <dgm:spPr/>
    </dgm:pt>
    <dgm:pt modelId="{DDDE1B38-1B52-A945-B5BF-29A61A53FE8F}" type="pres">
      <dgm:prSet presAssocID="{3203B307-FB63-F24D-AB57-4B095694416F}" presName="node" presStyleLbl="node1" presStyleIdx="0" presStyleCnt="4">
        <dgm:presLayoutVars>
          <dgm:bulletEnabled val="1"/>
        </dgm:presLayoutVars>
      </dgm:prSet>
      <dgm:spPr/>
    </dgm:pt>
    <dgm:pt modelId="{D6DF4C92-2FC3-5344-A3D3-4F2645CEA845}" type="pres">
      <dgm:prSet presAssocID="{366A7230-8B3F-6F4C-BC19-7A31199C80A0}" presName="Name9" presStyleLbl="parChTrans1D2" presStyleIdx="1" presStyleCnt="4"/>
      <dgm:spPr/>
    </dgm:pt>
    <dgm:pt modelId="{E09D3769-D199-EC4F-8696-649E60C2BAFD}" type="pres">
      <dgm:prSet presAssocID="{366A7230-8B3F-6F4C-BC19-7A31199C80A0}" presName="connTx" presStyleLbl="parChTrans1D2" presStyleIdx="1" presStyleCnt="4"/>
      <dgm:spPr/>
    </dgm:pt>
    <dgm:pt modelId="{4EC446E2-FF20-0E4F-998B-7126A4E8B172}" type="pres">
      <dgm:prSet presAssocID="{73151C1C-BF57-0346-B4BF-FE4FC76768F1}" presName="node" presStyleLbl="node1" presStyleIdx="1" presStyleCnt="4">
        <dgm:presLayoutVars>
          <dgm:bulletEnabled val="1"/>
        </dgm:presLayoutVars>
      </dgm:prSet>
      <dgm:spPr/>
    </dgm:pt>
    <dgm:pt modelId="{ADEA0E54-A739-DE43-8FBF-205581429CA9}" type="pres">
      <dgm:prSet presAssocID="{8D5EDE29-BEB1-0848-8A04-A2928A012EBC}" presName="Name9" presStyleLbl="parChTrans1D2" presStyleIdx="2" presStyleCnt="4"/>
      <dgm:spPr/>
    </dgm:pt>
    <dgm:pt modelId="{423A6526-48E5-794E-BC8A-A15BB8A59296}" type="pres">
      <dgm:prSet presAssocID="{8D5EDE29-BEB1-0848-8A04-A2928A012EBC}" presName="connTx" presStyleLbl="parChTrans1D2" presStyleIdx="2" presStyleCnt="4"/>
      <dgm:spPr/>
    </dgm:pt>
    <dgm:pt modelId="{A1EDEE32-1888-174F-B773-8FFB05F65228}" type="pres">
      <dgm:prSet presAssocID="{5AAABDA2-48CB-A04A-AD06-C0CBAAA4F818}" presName="node" presStyleLbl="node1" presStyleIdx="2" presStyleCnt="4">
        <dgm:presLayoutVars>
          <dgm:bulletEnabled val="1"/>
        </dgm:presLayoutVars>
      </dgm:prSet>
      <dgm:spPr/>
    </dgm:pt>
    <dgm:pt modelId="{9F640A11-9374-F64B-8575-EC3B22DA43D6}" type="pres">
      <dgm:prSet presAssocID="{6F899A52-A237-4D47-8581-C7A06CF1273C}" presName="Name9" presStyleLbl="parChTrans1D2" presStyleIdx="3" presStyleCnt="4"/>
      <dgm:spPr/>
    </dgm:pt>
    <dgm:pt modelId="{539C41D5-8998-EC4A-AD4F-CAFCDE1A8C39}" type="pres">
      <dgm:prSet presAssocID="{6F899A52-A237-4D47-8581-C7A06CF1273C}" presName="connTx" presStyleLbl="parChTrans1D2" presStyleIdx="3" presStyleCnt="4"/>
      <dgm:spPr/>
    </dgm:pt>
    <dgm:pt modelId="{0E3EF16C-6B42-0440-B983-945AA9240BD0}" type="pres">
      <dgm:prSet presAssocID="{B84B9E37-865F-D244-87AA-39731B5F2436}" presName="node" presStyleLbl="node1" presStyleIdx="3" presStyleCnt="4" custRadScaleRad="104641" custRadScaleInc="3338">
        <dgm:presLayoutVars>
          <dgm:bulletEnabled val="1"/>
        </dgm:presLayoutVars>
      </dgm:prSet>
      <dgm:spPr/>
    </dgm:pt>
  </dgm:ptLst>
  <dgm:cxnLst>
    <dgm:cxn modelId="{346EE103-D8F8-4749-BC90-899AD58DBE18}" srcId="{B0560517-0CFB-CC47-A365-19DF1C751B6D}" destId="{0F5A4D00-F33C-AD49-A46A-381053F2831B}" srcOrd="0" destOrd="0" parTransId="{E504A9C6-854B-8948-875F-E4867EECB8CB}" sibTransId="{F00B0567-EC7E-D54F-8856-9DBD75AA74AB}"/>
    <dgm:cxn modelId="{F498BF0F-A6EA-934D-919C-6FC535B24A98}" srcId="{0F5A4D00-F33C-AD49-A46A-381053F2831B}" destId="{73151C1C-BF57-0346-B4BF-FE4FC76768F1}" srcOrd="1" destOrd="0" parTransId="{366A7230-8B3F-6F4C-BC19-7A31199C80A0}" sibTransId="{C1E2111D-52C8-2441-A245-C2CF2A8D8F2A}"/>
    <dgm:cxn modelId="{18F9D717-6D2B-F742-813B-CD7ACFDD51FC}" srcId="{0F5A4D00-F33C-AD49-A46A-381053F2831B}" destId="{5AAABDA2-48CB-A04A-AD06-C0CBAAA4F818}" srcOrd="2" destOrd="0" parTransId="{8D5EDE29-BEB1-0848-8A04-A2928A012EBC}" sibTransId="{7A4E6B9D-66FD-F24C-9264-0765A6FC619B}"/>
    <dgm:cxn modelId="{DE3AF821-FB02-1744-BDE7-8D24E94F2ADC}" type="presOf" srcId="{0F5A4D00-F33C-AD49-A46A-381053F2831B}" destId="{9601E5E7-F7E3-6E41-9BF6-B64B475FC634}" srcOrd="0" destOrd="0" presId="urn:microsoft.com/office/officeart/2005/8/layout/radial1"/>
    <dgm:cxn modelId="{A4AF4125-7929-914B-B206-1CC444ABD972}" type="presOf" srcId="{E54B63FD-3FB5-9C47-B61E-7D4FB170338C}" destId="{A7ABC955-D2D8-5D4E-82FD-E50134BC4684}" srcOrd="0" destOrd="0" presId="urn:microsoft.com/office/officeart/2005/8/layout/radial1"/>
    <dgm:cxn modelId="{06ECFD2B-4FA5-C645-BF1A-7D1207B6806F}" type="presOf" srcId="{B84B9E37-865F-D244-87AA-39731B5F2436}" destId="{0E3EF16C-6B42-0440-B983-945AA9240BD0}" srcOrd="0" destOrd="0" presId="urn:microsoft.com/office/officeart/2005/8/layout/radial1"/>
    <dgm:cxn modelId="{42C8B64C-FD90-B446-9C41-F6E79E0DD533}" type="presOf" srcId="{366A7230-8B3F-6F4C-BC19-7A31199C80A0}" destId="{D6DF4C92-2FC3-5344-A3D3-4F2645CEA845}" srcOrd="0" destOrd="0" presId="urn:microsoft.com/office/officeart/2005/8/layout/radial1"/>
    <dgm:cxn modelId="{57F1ED4F-6F62-3440-A153-4EF2ECB5B9FD}" type="presOf" srcId="{B0560517-0CFB-CC47-A365-19DF1C751B6D}" destId="{3851563A-BF2E-E048-88F0-115AA6E3B357}" srcOrd="0" destOrd="0" presId="urn:microsoft.com/office/officeart/2005/8/layout/radial1"/>
    <dgm:cxn modelId="{1DFE3F57-814D-2844-B775-7FC57554861C}" type="presOf" srcId="{5AAABDA2-48CB-A04A-AD06-C0CBAAA4F818}" destId="{A1EDEE32-1888-174F-B773-8FFB05F65228}" srcOrd="0" destOrd="0" presId="urn:microsoft.com/office/officeart/2005/8/layout/radial1"/>
    <dgm:cxn modelId="{8FE4B557-75B7-784F-AA5A-2C06EFDD694F}" type="presOf" srcId="{6F899A52-A237-4D47-8581-C7A06CF1273C}" destId="{539C41D5-8998-EC4A-AD4F-CAFCDE1A8C39}" srcOrd="1" destOrd="0" presId="urn:microsoft.com/office/officeart/2005/8/layout/radial1"/>
    <dgm:cxn modelId="{06F3E67C-EC3D-2B4E-B58F-0CEC0DDB28E1}" type="presOf" srcId="{366A7230-8B3F-6F4C-BC19-7A31199C80A0}" destId="{E09D3769-D199-EC4F-8696-649E60C2BAFD}" srcOrd="1" destOrd="0" presId="urn:microsoft.com/office/officeart/2005/8/layout/radial1"/>
    <dgm:cxn modelId="{8F207D86-A9A4-1746-86F4-E71EE43EB675}" type="presOf" srcId="{8D5EDE29-BEB1-0848-8A04-A2928A012EBC}" destId="{423A6526-48E5-794E-BC8A-A15BB8A59296}" srcOrd="1" destOrd="0" presId="urn:microsoft.com/office/officeart/2005/8/layout/radial1"/>
    <dgm:cxn modelId="{765A7588-B70D-734C-90F1-CDD159529476}" srcId="{0F5A4D00-F33C-AD49-A46A-381053F2831B}" destId="{3203B307-FB63-F24D-AB57-4B095694416F}" srcOrd="0" destOrd="0" parTransId="{E54B63FD-3FB5-9C47-B61E-7D4FB170338C}" sibTransId="{D827CD02-BEC8-2446-92E3-B2A37A9FB466}"/>
    <dgm:cxn modelId="{3430FC96-1E28-B142-9212-752C413358BA}" srcId="{0F5A4D00-F33C-AD49-A46A-381053F2831B}" destId="{B84B9E37-865F-D244-87AA-39731B5F2436}" srcOrd="3" destOrd="0" parTransId="{6F899A52-A237-4D47-8581-C7A06CF1273C}" sibTransId="{096320D2-5774-8C42-A9A9-906FC8B8F1BA}"/>
    <dgm:cxn modelId="{4FC501A1-558F-4346-9417-8EDAC3633E56}" type="presOf" srcId="{E54B63FD-3FB5-9C47-B61E-7D4FB170338C}" destId="{3CB7444D-A9F2-0249-9029-35E6CCD42E50}" srcOrd="1" destOrd="0" presId="urn:microsoft.com/office/officeart/2005/8/layout/radial1"/>
    <dgm:cxn modelId="{B6F057BC-4B01-464F-8D57-16095FE961FA}" type="presOf" srcId="{3203B307-FB63-F24D-AB57-4B095694416F}" destId="{DDDE1B38-1B52-A945-B5BF-29A61A53FE8F}" srcOrd="0" destOrd="0" presId="urn:microsoft.com/office/officeart/2005/8/layout/radial1"/>
    <dgm:cxn modelId="{1AA505C3-D826-4C4F-A2BD-90729B29C901}" type="presOf" srcId="{8D5EDE29-BEB1-0848-8A04-A2928A012EBC}" destId="{ADEA0E54-A739-DE43-8FBF-205581429CA9}" srcOrd="0" destOrd="0" presId="urn:microsoft.com/office/officeart/2005/8/layout/radial1"/>
    <dgm:cxn modelId="{A2B1B0D8-C1E5-E144-9359-BCA86943C0F1}" type="presOf" srcId="{73151C1C-BF57-0346-B4BF-FE4FC76768F1}" destId="{4EC446E2-FF20-0E4F-998B-7126A4E8B172}" srcOrd="0" destOrd="0" presId="urn:microsoft.com/office/officeart/2005/8/layout/radial1"/>
    <dgm:cxn modelId="{EA313DE6-FA04-E64C-92E7-81A3C7D35A02}" type="presOf" srcId="{6F899A52-A237-4D47-8581-C7A06CF1273C}" destId="{9F640A11-9374-F64B-8575-EC3B22DA43D6}" srcOrd="0" destOrd="0" presId="urn:microsoft.com/office/officeart/2005/8/layout/radial1"/>
    <dgm:cxn modelId="{8195F1C3-81E3-6448-83A3-BF0407EA3E5A}" type="presParOf" srcId="{3851563A-BF2E-E048-88F0-115AA6E3B357}" destId="{9601E5E7-F7E3-6E41-9BF6-B64B475FC634}" srcOrd="0" destOrd="0" presId="urn:microsoft.com/office/officeart/2005/8/layout/radial1"/>
    <dgm:cxn modelId="{29DB6D87-4B4A-E54F-805A-D8DC56CBC282}" type="presParOf" srcId="{3851563A-BF2E-E048-88F0-115AA6E3B357}" destId="{A7ABC955-D2D8-5D4E-82FD-E50134BC4684}" srcOrd="1" destOrd="0" presId="urn:microsoft.com/office/officeart/2005/8/layout/radial1"/>
    <dgm:cxn modelId="{7FDC458D-E862-8F43-9D5B-2D4FED5DCCAB}" type="presParOf" srcId="{A7ABC955-D2D8-5D4E-82FD-E50134BC4684}" destId="{3CB7444D-A9F2-0249-9029-35E6CCD42E50}" srcOrd="0" destOrd="0" presId="urn:microsoft.com/office/officeart/2005/8/layout/radial1"/>
    <dgm:cxn modelId="{87ED0076-2B07-6A42-B886-F30A321A67F3}" type="presParOf" srcId="{3851563A-BF2E-E048-88F0-115AA6E3B357}" destId="{DDDE1B38-1B52-A945-B5BF-29A61A53FE8F}" srcOrd="2" destOrd="0" presId="urn:microsoft.com/office/officeart/2005/8/layout/radial1"/>
    <dgm:cxn modelId="{200CF513-A53C-EC44-AF16-6CCA4623019E}" type="presParOf" srcId="{3851563A-BF2E-E048-88F0-115AA6E3B357}" destId="{D6DF4C92-2FC3-5344-A3D3-4F2645CEA845}" srcOrd="3" destOrd="0" presId="urn:microsoft.com/office/officeart/2005/8/layout/radial1"/>
    <dgm:cxn modelId="{A0018EE6-B647-3947-A595-195BF8DF8820}" type="presParOf" srcId="{D6DF4C92-2FC3-5344-A3D3-4F2645CEA845}" destId="{E09D3769-D199-EC4F-8696-649E60C2BAFD}" srcOrd="0" destOrd="0" presId="urn:microsoft.com/office/officeart/2005/8/layout/radial1"/>
    <dgm:cxn modelId="{ED91D63D-DC3E-C644-B26C-213D30B662F1}" type="presParOf" srcId="{3851563A-BF2E-E048-88F0-115AA6E3B357}" destId="{4EC446E2-FF20-0E4F-998B-7126A4E8B172}" srcOrd="4" destOrd="0" presId="urn:microsoft.com/office/officeart/2005/8/layout/radial1"/>
    <dgm:cxn modelId="{3DD45FE4-7F15-824A-A744-3E64869017D1}" type="presParOf" srcId="{3851563A-BF2E-E048-88F0-115AA6E3B357}" destId="{ADEA0E54-A739-DE43-8FBF-205581429CA9}" srcOrd="5" destOrd="0" presId="urn:microsoft.com/office/officeart/2005/8/layout/radial1"/>
    <dgm:cxn modelId="{E7266A0C-88A4-E449-AF49-5106DEAD67CF}" type="presParOf" srcId="{ADEA0E54-A739-DE43-8FBF-205581429CA9}" destId="{423A6526-48E5-794E-BC8A-A15BB8A59296}" srcOrd="0" destOrd="0" presId="urn:microsoft.com/office/officeart/2005/8/layout/radial1"/>
    <dgm:cxn modelId="{3A7986F5-21E6-9F48-9A1D-490E7352F7FC}" type="presParOf" srcId="{3851563A-BF2E-E048-88F0-115AA6E3B357}" destId="{A1EDEE32-1888-174F-B773-8FFB05F65228}" srcOrd="6" destOrd="0" presId="urn:microsoft.com/office/officeart/2005/8/layout/radial1"/>
    <dgm:cxn modelId="{6D596C1B-729E-5146-A06D-0FABACB7CED5}" type="presParOf" srcId="{3851563A-BF2E-E048-88F0-115AA6E3B357}" destId="{9F640A11-9374-F64B-8575-EC3B22DA43D6}" srcOrd="7" destOrd="0" presId="urn:microsoft.com/office/officeart/2005/8/layout/radial1"/>
    <dgm:cxn modelId="{D00AA9EF-09C4-6945-AC94-7768797947D8}" type="presParOf" srcId="{9F640A11-9374-F64B-8575-EC3B22DA43D6}" destId="{539C41D5-8998-EC4A-AD4F-CAFCDE1A8C39}" srcOrd="0" destOrd="0" presId="urn:microsoft.com/office/officeart/2005/8/layout/radial1"/>
    <dgm:cxn modelId="{B532D3E6-B28B-7B49-833F-14404C64FFC1}" type="presParOf" srcId="{3851563A-BF2E-E048-88F0-115AA6E3B357}" destId="{0E3EF16C-6B42-0440-B983-945AA9240BD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202D77-716D-8741-9A47-BC3E882AA732}" type="doc">
      <dgm:prSet loTypeId="urn:microsoft.com/office/officeart/2005/8/layout/hProcess11" loCatId="" qsTypeId="urn:microsoft.com/office/officeart/2005/8/quickstyle/simple1" qsCatId="simple" csTypeId="urn:microsoft.com/office/officeart/2005/8/colors/colorful1" csCatId="colorful" phldr="1"/>
      <dgm:spPr/>
    </dgm:pt>
    <dgm:pt modelId="{2256D4BD-D718-4443-8888-17950E0008C7}">
      <dgm:prSet phldrT="[Text]"/>
      <dgm:spPr/>
      <dgm:t>
        <a:bodyPr/>
        <a:lstStyle/>
        <a:p>
          <a:r>
            <a:rPr lang="en-US" dirty="0"/>
            <a:t>Locate</a:t>
          </a:r>
        </a:p>
      </dgm:t>
    </dgm:pt>
    <dgm:pt modelId="{B3D049E6-68B4-4840-95B5-D970FCAA9F28}" type="parTrans" cxnId="{762C4956-CB22-9E45-856A-1FB477DF3B3A}">
      <dgm:prSet/>
      <dgm:spPr/>
      <dgm:t>
        <a:bodyPr/>
        <a:lstStyle/>
        <a:p>
          <a:endParaRPr lang="en-US"/>
        </a:p>
      </dgm:t>
    </dgm:pt>
    <dgm:pt modelId="{31031663-4B0C-9142-A71A-828F1C33BCAF}" type="sibTrans" cxnId="{762C4956-CB22-9E45-856A-1FB477DF3B3A}">
      <dgm:prSet/>
      <dgm:spPr/>
      <dgm:t>
        <a:bodyPr/>
        <a:lstStyle/>
        <a:p>
          <a:endParaRPr lang="en-US"/>
        </a:p>
      </dgm:t>
    </dgm:pt>
    <dgm:pt modelId="{8B7763FA-365F-C14A-A688-A894A862712C}">
      <dgm:prSet phldrT="[Text]"/>
      <dgm:spPr/>
      <dgm:t>
        <a:bodyPr/>
        <a:lstStyle/>
        <a:p>
          <a:r>
            <a:rPr lang="en-US" dirty="0"/>
            <a:t>Count</a:t>
          </a:r>
        </a:p>
      </dgm:t>
    </dgm:pt>
    <dgm:pt modelId="{27B56F19-B3A4-634B-B446-EE608638CB7B}" type="parTrans" cxnId="{71D4FF34-1384-BB4A-8AB6-C6EB37A6B3AA}">
      <dgm:prSet/>
      <dgm:spPr/>
      <dgm:t>
        <a:bodyPr/>
        <a:lstStyle/>
        <a:p>
          <a:endParaRPr lang="en-US"/>
        </a:p>
      </dgm:t>
    </dgm:pt>
    <dgm:pt modelId="{84BEAFA9-DDF7-DA43-AC63-322C16AF4874}" type="sibTrans" cxnId="{71D4FF34-1384-BB4A-8AB6-C6EB37A6B3AA}">
      <dgm:prSet/>
      <dgm:spPr/>
      <dgm:t>
        <a:bodyPr/>
        <a:lstStyle/>
        <a:p>
          <a:endParaRPr lang="en-US"/>
        </a:p>
      </dgm:t>
    </dgm:pt>
    <dgm:pt modelId="{2BE3099D-96BD-BD4D-9650-10CBED946BE1}">
      <dgm:prSet phldrT="[Text]"/>
      <dgm:spPr/>
      <dgm:t>
        <a:bodyPr/>
        <a:lstStyle/>
        <a:p>
          <a:r>
            <a:rPr lang="en-US" dirty="0"/>
            <a:t>Stage</a:t>
          </a:r>
        </a:p>
      </dgm:t>
    </dgm:pt>
    <dgm:pt modelId="{DC62BA35-C2DD-1C43-8BA7-FA2BF69393E1}" type="parTrans" cxnId="{A1E5DBDB-E0F5-E245-B4C1-183ABD715ECF}">
      <dgm:prSet/>
      <dgm:spPr/>
      <dgm:t>
        <a:bodyPr/>
        <a:lstStyle/>
        <a:p>
          <a:endParaRPr lang="en-US"/>
        </a:p>
      </dgm:t>
    </dgm:pt>
    <dgm:pt modelId="{44DDB0AF-DD2C-B842-9B7A-B3CBBCE504B7}" type="sibTrans" cxnId="{A1E5DBDB-E0F5-E245-B4C1-183ABD715ECF}">
      <dgm:prSet/>
      <dgm:spPr/>
      <dgm:t>
        <a:bodyPr/>
        <a:lstStyle/>
        <a:p>
          <a:endParaRPr lang="en-US"/>
        </a:p>
      </dgm:t>
    </dgm:pt>
    <dgm:pt modelId="{67E86648-8CC8-A349-A956-47A2132C963E}">
      <dgm:prSet/>
      <dgm:spPr/>
      <dgm:t>
        <a:bodyPr/>
        <a:lstStyle/>
        <a:p>
          <a:r>
            <a:rPr lang="en-US" dirty="0"/>
            <a:t>Scan</a:t>
          </a:r>
        </a:p>
      </dgm:t>
    </dgm:pt>
    <dgm:pt modelId="{9D6D45FF-5453-E54D-8C71-80BD29AF0800}" type="parTrans" cxnId="{4D9AA4E2-EE96-2441-9D5E-1BA952903736}">
      <dgm:prSet/>
      <dgm:spPr/>
      <dgm:t>
        <a:bodyPr/>
        <a:lstStyle/>
        <a:p>
          <a:endParaRPr lang="en-US"/>
        </a:p>
      </dgm:t>
    </dgm:pt>
    <dgm:pt modelId="{1E2F7990-9CF7-734D-8A08-951AC8FBC3DE}" type="sibTrans" cxnId="{4D9AA4E2-EE96-2441-9D5E-1BA952903736}">
      <dgm:prSet/>
      <dgm:spPr/>
      <dgm:t>
        <a:bodyPr/>
        <a:lstStyle/>
        <a:p>
          <a:endParaRPr lang="en-US"/>
        </a:p>
      </dgm:t>
    </dgm:pt>
    <dgm:pt modelId="{9D3F49B9-4F32-594C-9EE9-A261A901D58E}">
      <dgm:prSet/>
      <dgm:spPr/>
      <dgm:t>
        <a:bodyPr/>
        <a:lstStyle/>
        <a:p>
          <a:r>
            <a:rPr lang="en-US" dirty="0"/>
            <a:t>Ship</a:t>
          </a:r>
        </a:p>
      </dgm:t>
    </dgm:pt>
    <dgm:pt modelId="{78E81597-DAF8-6541-BB63-F1897C8BE496}" type="parTrans" cxnId="{53EDDC92-A800-414A-87F0-CA2ABB39EBF4}">
      <dgm:prSet/>
      <dgm:spPr/>
      <dgm:t>
        <a:bodyPr/>
        <a:lstStyle/>
        <a:p>
          <a:endParaRPr lang="en-US"/>
        </a:p>
      </dgm:t>
    </dgm:pt>
    <dgm:pt modelId="{BED41907-EB4D-364D-B72E-390562100752}" type="sibTrans" cxnId="{53EDDC92-A800-414A-87F0-CA2ABB39EBF4}">
      <dgm:prSet/>
      <dgm:spPr/>
      <dgm:t>
        <a:bodyPr/>
        <a:lstStyle/>
        <a:p>
          <a:endParaRPr lang="en-US"/>
        </a:p>
      </dgm:t>
    </dgm:pt>
    <dgm:pt modelId="{3B13269B-129A-2941-B3AD-C045562F0032}" type="pres">
      <dgm:prSet presAssocID="{00202D77-716D-8741-9A47-BC3E882AA732}" presName="Name0" presStyleCnt="0">
        <dgm:presLayoutVars>
          <dgm:dir/>
          <dgm:resizeHandles val="exact"/>
        </dgm:presLayoutVars>
      </dgm:prSet>
      <dgm:spPr/>
    </dgm:pt>
    <dgm:pt modelId="{A424F583-5157-9344-B0BF-808D43BED917}" type="pres">
      <dgm:prSet presAssocID="{00202D77-716D-8741-9A47-BC3E882AA732}" presName="arrow" presStyleLbl="bgShp" presStyleIdx="0" presStyleCnt="1"/>
      <dgm:spPr/>
    </dgm:pt>
    <dgm:pt modelId="{16DDC88C-FF13-494C-A482-1C24D66F7468}" type="pres">
      <dgm:prSet presAssocID="{00202D77-716D-8741-9A47-BC3E882AA732}" presName="points" presStyleCnt="0"/>
      <dgm:spPr/>
    </dgm:pt>
    <dgm:pt modelId="{DC699CCD-0AA9-3446-8810-7601C6A02D15}" type="pres">
      <dgm:prSet presAssocID="{2256D4BD-D718-4443-8888-17950E0008C7}" presName="compositeA" presStyleCnt="0"/>
      <dgm:spPr/>
    </dgm:pt>
    <dgm:pt modelId="{38280E13-50BF-FB4E-AC84-7F85868D04BF}" type="pres">
      <dgm:prSet presAssocID="{2256D4BD-D718-4443-8888-17950E0008C7}" presName="textA" presStyleLbl="revTx" presStyleIdx="0" presStyleCnt="5">
        <dgm:presLayoutVars>
          <dgm:bulletEnabled val="1"/>
        </dgm:presLayoutVars>
      </dgm:prSet>
      <dgm:spPr/>
    </dgm:pt>
    <dgm:pt modelId="{C586E90A-6E79-744A-9192-9B734632DE19}" type="pres">
      <dgm:prSet presAssocID="{2256D4BD-D718-4443-8888-17950E0008C7}" presName="circleA" presStyleLbl="node1" presStyleIdx="0" presStyleCnt="5"/>
      <dgm:spPr/>
    </dgm:pt>
    <dgm:pt modelId="{A09DCE1C-9D1D-A24B-AC6B-15672B18C3D1}" type="pres">
      <dgm:prSet presAssocID="{2256D4BD-D718-4443-8888-17950E0008C7}" presName="spaceA" presStyleCnt="0"/>
      <dgm:spPr/>
    </dgm:pt>
    <dgm:pt modelId="{E7D85E7F-B065-D843-B0F2-AD3D8B77308C}" type="pres">
      <dgm:prSet presAssocID="{31031663-4B0C-9142-A71A-828F1C33BCAF}" presName="space" presStyleCnt="0"/>
      <dgm:spPr/>
    </dgm:pt>
    <dgm:pt modelId="{891EC321-3DA6-9B4C-84DA-A73CE8518B53}" type="pres">
      <dgm:prSet presAssocID="{8B7763FA-365F-C14A-A688-A894A862712C}" presName="compositeB" presStyleCnt="0"/>
      <dgm:spPr/>
    </dgm:pt>
    <dgm:pt modelId="{128BDED1-4290-3C48-8FE5-4377C164DB80}" type="pres">
      <dgm:prSet presAssocID="{8B7763FA-365F-C14A-A688-A894A862712C}" presName="textB" presStyleLbl="revTx" presStyleIdx="1" presStyleCnt="5">
        <dgm:presLayoutVars>
          <dgm:bulletEnabled val="1"/>
        </dgm:presLayoutVars>
      </dgm:prSet>
      <dgm:spPr/>
    </dgm:pt>
    <dgm:pt modelId="{F963BFF9-5E31-B946-BC1E-6A97054F674C}" type="pres">
      <dgm:prSet presAssocID="{8B7763FA-365F-C14A-A688-A894A862712C}" presName="circleB" presStyleLbl="node1" presStyleIdx="1" presStyleCnt="5"/>
      <dgm:spPr/>
    </dgm:pt>
    <dgm:pt modelId="{AFCC1760-E2EB-6349-A89B-72F35F196F91}" type="pres">
      <dgm:prSet presAssocID="{8B7763FA-365F-C14A-A688-A894A862712C}" presName="spaceB" presStyleCnt="0"/>
      <dgm:spPr/>
    </dgm:pt>
    <dgm:pt modelId="{FCBC0BC2-CED6-BD4B-BF4E-177B554806BC}" type="pres">
      <dgm:prSet presAssocID="{84BEAFA9-DDF7-DA43-AC63-322C16AF4874}" presName="space" presStyleCnt="0"/>
      <dgm:spPr/>
    </dgm:pt>
    <dgm:pt modelId="{317780A2-CFD6-C749-842A-6867D6768AFC}" type="pres">
      <dgm:prSet presAssocID="{2BE3099D-96BD-BD4D-9650-10CBED946BE1}" presName="compositeA" presStyleCnt="0"/>
      <dgm:spPr/>
    </dgm:pt>
    <dgm:pt modelId="{C6983548-6F33-D04C-AD04-C3FC7BF4F15F}" type="pres">
      <dgm:prSet presAssocID="{2BE3099D-96BD-BD4D-9650-10CBED946BE1}" presName="textA" presStyleLbl="revTx" presStyleIdx="2" presStyleCnt="5">
        <dgm:presLayoutVars>
          <dgm:bulletEnabled val="1"/>
        </dgm:presLayoutVars>
      </dgm:prSet>
      <dgm:spPr/>
    </dgm:pt>
    <dgm:pt modelId="{2DD56527-082A-F440-BEB0-E42EAD16B2F3}" type="pres">
      <dgm:prSet presAssocID="{2BE3099D-96BD-BD4D-9650-10CBED946BE1}" presName="circleA" presStyleLbl="node1" presStyleIdx="2" presStyleCnt="5"/>
      <dgm:spPr/>
    </dgm:pt>
    <dgm:pt modelId="{DC17B06E-BC88-8141-A8F7-25A9263D61D0}" type="pres">
      <dgm:prSet presAssocID="{2BE3099D-96BD-BD4D-9650-10CBED946BE1}" presName="spaceA" presStyleCnt="0"/>
      <dgm:spPr/>
    </dgm:pt>
    <dgm:pt modelId="{9D513E87-7C79-1C46-9B9D-4991067E87CE}" type="pres">
      <dgm:prSet presAssocID="{44DDB0AF-DD2C-B842-9B7A-B3CBBCE504B7}" presName="space" presStyleCnt="0"/>
      <dgm:spPr/>
    </dgm:pt>
    <dgm:pt modelId="{F7E4B015-5782-2C41-BD43-9F056D1CDD55}" type="pres">
      <dgm:prSet presAssocID="{67E86648-8CC8-A349-A956-47A2132C963E}" presName="compositeB" presStyleCnt="0"/>
      <dgm:spPr/>
    </dgm:pt>
    <dgm:pt modelId="{4F0EC71D-96D1-524B-9188-B27DAFE528E7}" type="pres">
      <dgm:prSet presAssocID="{67E86648-8CC8-A349-A956-47A2132C963E}" presName="textB" presStyleLbl="revTx" presStyleIdx="3" presStyleCnt="5">
        <dgm:presLayoutVars>
          <dgm:bulletEnabled val="1"/>
        </dgm:presLayoutVars>
      </dgm:prSet>
      <dgm:spPr/>
    </dgm:pt>
    <dgm:pt modelId="{F8906CF8-B64A-A64D-8FF4-AEB4E4C9682B}" type="pres">
      <dgm:prSet presAssocID="{67E86648-8CC8-A349-A956-47A2132C963E}" presName="circleB" presStyleLbl="node1" presStyleIdx="3" presStyleCnt="5"/>
      <dgm:spPr/>
    </dgm:pt>
    <dgm:pt modelId="{F12CCA70-F107-3D49-BB54-8146047D4ED7}" type="pres">
      <dgm:prSet presAssocID="{67E86648-8CC8-A349-A956-47A2132C963E}" presName="spaceB" presStyleCnt="0"/>
      <dgm:spPr/>
    </dgm:pt>
    <dgm:pt modelId="{8AAC4508-C39A-9B43-8C6F-FC5955AB5ECF}" type="pres">
      <dgm:prSet presAssocID="{1E2F7990-9CF7-734D-8A08-951AC8FBC3DE}" presName="space" presStyleCnt="0"/>
      <dgm:spPr/>
    </dgm:pt>
    <dgm:pt modelId="{821AF810-2564-F244-B0E7-9B4D63927A48}" type="pres">
      <dgm:prSet presAssocID="{9D3F49B9-4F32-594C-9EE9-A261A901D58E}" presName="compositeA" presStyleCnt="0"/>
      <dgm:spPr/>
    </dgm:pt>
    <dgm:pt modelId="{D7D9E352-1EB3-C244-81EE-E96FB7ED886E}" type="pres">
      <dgm:prSet presAssocID="{9D3F49B9-4F32-594C-9EE9-A261A901D58E}" presName="textA" presStyleLbl="revTx" presStyleIdx="4" presStyleCnt="5">
        <dgm:presLayoutVars>
          <dgm:bulletEnabled val="1"/>
        </dgm:presLayoutVars>
      </dgm:prSet>
      <dgm:spPr/>
    </dgm:pt>
    <dgm:pt modelId="{61A35B70-9000-3F45-8035-D102F2724AF3}" type="pres">
      <dgm:prSet presAssocID="{9D3F49B9-4F32-594C-9EE9-A261A901D58E}" presName="circleA" presStyleLbl="node1" presStyleIdx="4" presStyleCnt="5"/>
      <dgm:spPr/>
    </dgm:pt>
    <dgm:pt modelId="{F9209003-9FA0-EE42-8B71-29E3A7DFAE9B}" type="pres">
      <dgm:prSet presAssocID="{9D3F49B9-4F32-594C-9EE9-A261A901D58E}" presName="spaceA" presStyleCnt="0"/>
      <dgm:spPr/>
    </dgm:pt>
  </dgm:ptLst>
  <dgm:cxnLst>
    <dgm:cxn modelId="{BF70390D-AE5F-1848-AFA2-FDC29C24DAD2}" type="presOf" srcId="{00202D77-716D-8741-9A47-BC3E882AA732}" destId="{3B13269B-129A-2941-B3AD-C045562F0032}" srcOrd="0" destOrd="0" presId="urn:microsoft.com/office/officeart/2005/8/layout/hProcess11"/>
    <dgm:cxn modelId="{71D4FF34-1384-BB4A-8AB6-C6EB37A6B3AA}" srcId="{00202D77-716D-8741-9A47-BC3E882AA732}" destId="{8B7763FA-365F-C14A-A688-A894A862712C}" srcOrd="1" destOrd="0" parTransId="{27B56F19-B3A4-634B-B446-EE608638CB7B}" sibTransId="{84BEAFA9-DDF7-DA43-AC63-322C16AF4874}"/>
    <dgm:cxn modelId="{762C4956-CB22-9E45-856A-1FB477DF3B3A}" srcId="{00202D77-716D-8741-9A47-BC3E882AA732}" destId="{2256D4BD-D718-4443-8888-17950E0008C7}" srcOrd="0" destOrd="0" parTransId="{B3D049E6-68B4-4840-95B5-D970FCAA9F28}" sibTransId="{31031663-4B0C-9142-A71A-828F1C33BCAF}"/>
    <dgm:cxn modelId="{7268378C-9D24-224E-8D5A-31B1CFBD0D7C}" type="presOf" srcId="{2256D4BD-D718-4443-8888-17950E0008C7}" destId="{38280E13-50BF-FB4E-AC84-7F85868D04BF}" srcOrd="0" destOrd="0" presId="urn:microsoft.com/office/officeart/2005/8/layout/hProcess11"/>
    <dgm:cxn modelId="{E69A6391-B74B-3249-929B-76067BA547D8}" type="presOf" srcId="{2BE3099D-96BD-BD4D-9650-10CBED946BE1}" destId="{C6983548-6F33-D04C-AD04-C3FC7BF4F15F}" srcOrd="0" destOrd="0" presId="urn:microsoft.com/office/officeart/2005/8/layout/hProcess11"/>
    <dgm:cxn modelId="{53EDDC92-A800-414A-87F0-CA2ABB39EBF4}" srcId="{00202D77-716D-8741-9A47-BC3E882AA732}" destId="{9D3F49B9-4F32-594C-9EE9-A261A901D58E}" srcOrd="4" destOrd="0" parTransId="{78E81597-DAF8-6541-BB63-F1897C8BE496}" sibTransId="{BED41907-EB4D-364D-B72E-390562100752}"/>
    <dgm:cxn modelId="{B8A4A9C0-C71D-A945-B9C0-EE7C961571ED}" type="presOf" srcId="{9D3F49B9-4F32-594C-9EE9-A261A901D58E}" destId="{D7D9E352-1EB3-C244-81EE-E96FB7ED886E}" srcOrd="0" destOrd="0" presId="urn:microsoft.com/office/officeart/2005/8/layout/hProcess11"/>
    <dgm:cxn modelId="{3F3C5FD5-F2EA-0649-B790-490EC4449A81}" type="presOf" srcId="{67E86648-8CC8-A349-A956-47A2132C963E}" destId="{4F0EC71D-96D1-524B-9188-B27DAFE528E7}" srcOrd="0" destOrd="0" presId="urn:microsoft.com/office/officeart/2005/8/layout/hProcess11"/>
    <dgm:cxn modelId="{A1E5DBDB-E0F5-E245-B4C1-183ABD715ECF}" srcId="{00202D77-716D-8741-9A47-BC3E882AA732}" destId="{2BE3099D-96BD-BD4D-9650-10CBED946BE1}" srcOrd="2" destOrd="0" parTransId="{DC62BA35-C2DD-1C43-8BA7-FA2BF69393E1}" sibTransId="{44DDB0AF-DD2C-B842-9B7A-B3CBBCE504B7}"/>
    <dgm:cxn modelId="{4D9AA4E2-EE96-2441-9D5E-1BA952903736}" srcId="{00202D77-716D-8741-9A47-BC3E882AA732}" destId="{67E86648-8CC8-A349-A956-47A2132C963E}" srcOrd="3" destOrd="0" parTransId="{9D6D45FF-5453-E54D-8C71-80BD29AF0800}" sibTransId="{1E2F7990-9CF7-734D-8A08-951AC8FBC3DE}"/>
    <dgm:cxn modelId="{DB72B1FE-0408-EE45-B0CB-473323EAF0A1}" type="presOf" srcId="{8B7763FA-365F-C14A-A688-A894A862712C}" destId="{128BDED1-4290-3C48-8FE5-4377C164DB80}" srcOrd="0" destOrd="0" presId="urn:microsoft.com/office/officeart/2005/8/layout/hProcess11"/>
    <dgm:cxn modelId="{2775F76D-3455-1F46-B25F-197A208146EF}" type="presParOf" srcId="{3B13269B-129A-2941-B3AD-C045562F0032}" destId="{A424F583-5157-9344-B0BF-808D43BED917}" srcOrd="0" destOrd="0" presId="urn:microsoft.com/office/officeart/2005/8/layout/hProcess11"/>
    <dgm:cxn modelId="{11B78B9D-527B-C14D-A37A-4FC8221CE952}" type="presParOf" srcId="{3B13269B-129A-2941-B3AD-C045562F0032}" destId="{16DDC88C-FF13-494C-A482-1C24D66F7468}" srcOrd="1" destOrd="0" presId="urn:microsoft.com/office/officeart/2005/8/layout/hProcess11"/>
    <dgm:cxn modelId="{9686750D-4095-B845-AE2E-52E926AFD293}" type="presParOf" srcId="{16DDC88C-FF13-494C-A482-1C24D66F7468}" destId="{DC699CCD-0AA9-3446-8810-7601C6A02D15}" srcOrd="0" destOrd="0" presId="urn:microsoft.com/office/officeart/2005/8/layout/hProcess11"/>
    <dgm:cxn modelId="{1FDABF47-21F3-244D-94EF-181930ED19BE}" type="presParOf" srcId="{DC699CCD-0AA9-3446-8810-7601C6A02D15}" destId="{38280E13-50BF-FB4E-AC84-7F85868D04BF}" srcOrd="0" destOrd="0" presId="urn:microsoft.com/office/officeart/2005/8/layout/hProcess11"/>
    <dgm:cxn modelId="{F1D73551-8D9B-7F46-B82E-AD583684FBB3}" type="presParOf" srcId="{DC699CCD-0AA9-3446-8810-7601C6A02D15}" destId="{C586E90A-6E79-744A-9192-9B734632DE19}" srcOrd="1" destOrd="0" presId="urn:microsoft.com/office/officeart/2005/8/layout/hProcess11"/>
    <dgm:cxn modelId="{321DCCBC-453B-B941-93DB-7C284416CA57}" type="presParOf" srcId="{DC699CCD-0AA9-3446-8810-7601C6A02D15}" destId="{A09DCE1C-9D1D-A24B-AC6B-15672B18C3D1}" srcOrd="2" destOrd="0" presId="urn:microsoft.com/office/officeart/2005/8/layout/hProcess11"/>
    <dgm:cxn modelId="{2A4B99A7-F2DB-9645-9875-A2DDFB659214}" type="presParOf" srcId="{16DDC88C-FF13-494C-A482-1C24D66F7468}" destId="{E7D85E7F-B065-D843-B0F2-AD3D8B77308C}" srcOrd="1" destOrd="0" presId="urn:microsoft.com/office/officeart/2005/8/layout/hProcess11"/>
    <dgm:cxn modelId="{E43E658F-D130-7148-9ACF-591608B3A7F5}" type="presParOf" srcId="{16DDC88C-FF13-494C-A482-1C24D66F7468}" destId="{891EC321-3DA6-9B4C-84DA-A73CE8518B53}" srcOrd="2" destOrd="0" presId="urn:microsoft.com/office/officeart/2005/8/layout/hProcess11"/>
    <dgm:cxn modelId="{D6395197-87CB-D04D-A201-B02B9F0D61BB}" type="presParOf" srcId="{891EC321-3DA6-9B4C-84DA-A73CE8518B53}" destId="{128BDED1-4290-3C48-8FE5-4377C164DB80}" srcOrd="0" destOrd="0" presId="urn:microsoft.com/office/officeart/2005/8/layout/hProcess11"/>
    <dgm:cxn modelId="{08E6AD35-850A-F648-BBAC-D44408E1279D}" type="presParOf" srcId="{891EC321-3DA6-9B4C-84DA-A73CE8518B53}" destId="{F963BFF9-5E31-B946-BC1E-6A97054F674C}" srcOrd="1" destOrd="0" presId="urn:microsoft.com/office/officeart/2005/8/layout/hProcess11"/>
    <dgm:cxn modelId="{24DD81BC-4E60-4948-840F-E3352F215141}" type="presParOf" srcId="{891EC321-3DA6-9B4C-84DA-A73CE8518B53}" destId="{AFCC1760-E2EB-6349-A89B-72F35F196F91}" srcOrd="2" destOrd="0" presId="urn:microsoft.com/office/officeart/2005/8/layout/hProcess11"/>
    <dgm:cxn modelId="{73FC07F7-A794-3D48-97E1-0E794A32669B}" type="presParOf" srcId="{16DDC88C-FF13-494C-A482-1C24D66F7468}" destId="{FCBC0BC2-CED6-BD4B-BF4E-177B554806BC}" srcOrd="3" destOrd="0" presId="urn:microsoft.com/office/officeart/2005/8/layout/hProcess11"/>
    <dgm:cxn modelId="{08F85270-165A-5447-A47F-85BD40914C29}" type="presParOf" srcId="{16DDC88C-FF13-494C-A482-1C24D66F7468}" destId="{317780A2-CFD6-C749-842A-6867D6768AFC}" srcOrd="4" destOrd="0" presId="urn:microsoft.com/office/officeart/2005/8/layout/hProcess11"/>
    <dgm:cxn modelId="{C0EBF2F5-732D-E64F-BAB9-A0B54A956D65}" type="presParOf" srcId="{317780A2-CFD6-C749-842A-6867D6768AFC}" destId="{C6983548-6F33-D04C-AD04-C3FC7BF4F15F}" srcOrd="0" destOrd="0" presId="urn:microsoft.com/office/officeart/2005/8/layout/hProcess11"/>
    <dgm:cxn modelId="{9B52F8A3-F466-0E49-BB09-118BE8124469}" type="presParOf" srcId="{317780A2-CFD6-C749-842A-6867D6768AFC}" destId="{2DD56527-082A-F440-BEB0-E42EAD16B2F3}" srcOrd="1" destOrd="0" presId="urn:microsoft.com/office/officeart/2005/8/layout/hProcess11"/>
    <dgm:cxn modelId="{CA51D842-A264-E748-8443-E3CCC621C2A3}" type="presParOf" srcId="{317780A2-CFD6-C749-842A-6867D6768AFC}" destId="{DC17B06E-BC88-8141-A8F7-25A9263D61D0}" srcOrd="2" destOrd="0" presId="urn:microsoft.com/office/officeart/2005/8/layout/hProcess11"/>
    <dgm:cxn modelId="{09A595D7-A90E-1345-9CF2-FC17E0106AE4}" type="presParOf" srcId="{16DDC88C-FF13-494C-A482-1C24D66F7468}" destId="{9D513E87-7C79-1C46-9B9D-4991067E87CE}" srcOrd="5" destOrd="0" presId="urn:microsoft.com/office/officeart/2005/8/layout/hProcess11"/>
    <dgm:cxn modelId="{19C82D94-BC38-9149-B114-2A78C8FCA547}" type="presParOf" srcId="{16DDC88C-FF13-494C-A482-1C24D66F7468}" destId="{F7E4B015-5782-2C41-BD43-9F056D1CDD55}" srcOrd="6" destOrd="0" presId="urn:microsoft.com/office/officeart/2005/8/layout/hProcess11"/>
    <dgm:cxn modelId="{7F3577F1-2AE5-3845-B5C9-6147BFA1A356}" type="presParOf" srcId="{F7E4B015-5782-2C41-BD43-9F056D1CDD55}" destId="{4F0EC71D-96D1-524B-9188-B27DAFE528E7}" srcOrd="0" destOrd="0" presId="urn:microsoft.com/office/officeart/2005/8/layout/hProcess11"/>
    <dgm:cxn modelId="{1F4E99D7-5BBA-7A40-9528-B2E38A569E30}" type="presParOf" srcId="{F7E4B015-5782-2C41-BD43-9F056D1CDD55}" destId="{F8906CF8-B64A-A64D-8FF4-AEB4E4C9682B}" srcOrd="1" destOrd="0" presId="urn:microsoft.com/office/officeart/2005/8/layout/hProcess11"/>
    <dgm:cxn modelId="{FEEF2226-311A-5444-9589-BEE68D911F54}" type="presParOf" srcId="{F7E4B015-5782-2C41-BD43-9F056D1CDD55}" destId="{F12CCA70-F107-3D49-BB54-8146047D4ED7}" srcOrd="2" destOrd="0" presId="urn:microsoft.com/office/officeart/2005/8/layout/hProcess11"/>
    <dgm:cxn modelId="{4DA38AD9-6332-F84C-A3B6-9870ABF7DD8A}" type="presParOf" srcId="{16DDC88C-FF13-494C-A482-1C24D66F7468}" destId="{8AAC4508-C39A-9B43-8C6F-FC5955AB5ECF}" srcOrd="7" destOrd="0" presId="urn:microsoft.com/office/officeart/2005/8/layout/hProcess11"/>
    <dgm:cxn modelId="{DD3ADF80-ADED-C14F-B48D-AC5D45FE1352}" type="presParOf" srcId="{16DDC88C-FF13-494C-A482-1C24D66F7468}" destId="{821AF810-2564-F244-B0E7-9B4D63927A48}" srcOrd="8" destOrd="0" presId="urn:microsoft.com/office/officeart/2005/8/layout/hProcess11"/>
    <dgm:cxn modelId="{C06132B2-20E3-5043-A17E-57D4172C8933}" type="presParOf" srcId="{821AF810-2564-F244-B0E7-9B4D63927A48}" destId="{D7D9E352-1EB3-C244-81EE-E96FB7ED886E}" srcOrd="0" destOrd="0" presId="urn:microsoft.com/office/officeart/2005/8/layout/hProcess11"/>
    <dgm:cxn modelId="{5FCA0E18-365E-B049-9423-5B67CD318791}" type="presParOf" srcId="{821AF810-2564-F244-B0E7-9B4D63927A48}" destId="{61A35B70-9000-3F45-8035-D102F2724AF3}" srcOrd="1" destOrd="0" presId="urn:microsoft.com/office/officeart/2005/8/layout/hProcess11"/>
    <dgm:cxn modelId="{1939A701-B826-314E-9729-9EACA0A99F17}" type="presParOf" srcId="{821AF810-2564-F244-B0E7-9B4D63927A48}" destId="{F9209003-9FA0-EE42-8B71-29E3A7DFAE9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202D77-716D-8741-9A47-BC3E882AA732}" type="doc">
      <dgm:prSet loTypeId="urn:microsoft.com/office/officeart/2005/8/layout/hProcess11" loCatId="" qsTypeId="urn:microsoft.com/office/officeart/2005/8/quickstyle/simple1" qsCatId="simple" csTypeId="urn:microsoft.com/office/officeart/2005/8/colors/colorful1" csCatId="colorful" phldr="1"/>
      <dgm:spPr/>
    </dgm:pt>
    <dgm:pt modelId="{2256D4BD-D718-4443-8888-17950E0008C7}">
      <dgm:prSet phldrT="[Text]"/>
      <dgm:spPr/>
      <dgm:t>
        <a:bodyPr/>
        <a:lstStyle/>
        <a:p>
          <a:r>
            <a:rPr lang="en-US" dirty="0"/>
            <a:t>Locate</a:t>
          </a:r>
        </a:p>
      </dgm:t>
    </dgm:pt>
    <dgm:pt modelId="{B3D049E6-68B4-4840-95B5-D970FCAA9F28}" type="parTrans" cxnId="{762C4956-CB22-9E45-856A-1FB477DF3B3A}">
      <dgm:prSet/>
      <dgm:spPr/>
      <dgm:t>
        <a:bodyPr/>
        <a:lstStyle/>
        <a:p>
          <a:endParaRPr lang="en-US"/>
        </a:p>
      </dgm:t>
    </dgm:pt>
    <dgm:pt modelId="{31031663-4B0C-9142-A71A-828F1C33BCAF}" type="sibTrans" cxnId="{762C4956-CB22-9E45-856A-1FB477DF3B3A}">
      <dgm:prSet/>
      <dgm:spPr/>
      <dgm:t>
        <a:bodyPr/>
        <a:lstStyle/>
        <a:p>
          <a:endParaRPr lang="en-US"/>
        </a:p>
      </dgm:t>
    </dgm:pt>
    <dgm:pt modelId="{8B7763FA-365F-C14A-A688-A894A862712C}">
      <dgm:prSet phldrT="[Text]"/>
      <dgm:spPr/>
      <dgm:t>
        <a:bodyPr/>
        <a:lstStyle/>
        <a:p>
          <a:r>
            <a:rPr lang="en-US" dirty="0"/>
            <a:t>Scan/Count</a:t>
          </a:r>
        </a:p>
      </dgm:t>
    </dgm:pt>
    <dgm:pt modelId="{27B56F19-B3A4-634B-B446-EE608638CB7B}" type="parTrans" cxnId="{71D4FF34-1384-BB4A-8AB6-C6EB37A6B3AA}">
      <dgm:prSet/>
      <dgm:spPr/>
      <dgm:t>
        <a:bodyPr/>
        <a:lstStyle/>
        <a:p>
          <a:endParaRPr lang="en-US"/>
        </a:p>
      </dgm:t>
    </dgm:pt>
    <dgm:pt modelId="{84BEAFA9-DDF7-DA43-AC63-322C16AF4874}" type="sibTrans" cxnId="{71D4FF34-1384-BB4A-8AB6-C6EB37A6B3AA}">
      <dgm:prSet/>
      <dgm:spPr/>
      <dgm:t>
        <a:bodyPr/>
        <a:lstStyle/>
        <a:p>
          <a:endParaRPr lang="en-US"/>
        </a:p>
      </dgm:t>
    </dgm:pt>
    <dgm:pt modelId="{9D3F49B9-4F32-594C-9EE9-A261A901D58E}">
      <dgm:prSet/>
      <dgm:spPr/>
      <dgm:t>
        <a:bodyPr/>
        <a:lstStyle/>
        <a:p>
          <a:r>
            <a:rPr lang="en-US" dirty="0"/>
            <a:t>Ship</a:t>
          </a:r>
        </a:p>
      </dgm:t>
    </dgm:pt>
    <dgm:pt modelId="{78E81597-DAF8-6541-BB63-F1897C8BE496}" type="parTrans" cxnId="{53EDDC92-A800-414A-87F0-CA2ABB39EBF4}">
      <dgm:prSet/>
      <dgm:spPr/>
      <dgm:t>
        <a:bodyPr/>
        <a:lstStyle/>
        <a:p>
          <a:endParaRPr lang="en-US"/>
        </a:p>
      </dgm:t>
    </dgm:pt>
    <dgm:pt modelId="{BED41907-EB4D-364D-B72E-390562100752}" type="sibTrans" cxnId="{53EDDC92-A800-414A-87F0-CA2ABB39EBF4}">
      <dgm:prSet/>
      <dgm:spPr/>
      <dgm:t>
        <a:bodyPr/>
        <a:lstStyle/>
        <a:p>
          <a:endParaRPr lang="en-US"/>
        </a:p>
      </dgm:t>
    </dgm:pt>
    <dgm:pt modelId="{3B13269B-129A-2941-B3AD-C045562F0032}" type="pres">
      <dgm:prSet presAssocID="{00202D77-716D-8741-9A47-BC3E882AA732}" presName="Name0" presStyleCnt="0">
        <dgm:presLayoutVars>
          <dgm:dir/>
          <dgm:resizeHandles val="exact"/>
        </dgm:presLayoutVars>
      </dgm:prSet>
      <dgm:spPr/>
    </dgm:pt>
    <dgm:pt modelId="{A424F583-5157-9344-B0BF-808D43BED917}" type="pres">
      <dgm:prSet presAssocID="{00202D77-716D-8741-9A47-BC3E882AA732}" presName="arrow" presStyleLbl="bgShp" presStyleIdx="0" presStyleCnt="1"/>
      <dgm:spPr/>
    </dgm:pt>
    <dgm:pt modelId="{16DDC88C-FF13-494C-A482-1C24D66F7468}" type="pres">
      <dgm:prSet presAssocID="{00202D77-716D-8741-9A47-BC3E882AA732}" presName="points" presStyleCnt="0"/>
      <dgm:spPr/>
    </dgm:pt>
    <dgm:pt modelId="{DC699CCD-0AA9-3446-8810-7601C6A02D15}" type="pres">
      <dgm:prSet presAssocID="{2256D4BD-D718-4443-8888-17950E0008C7}" presName="compositeA" presStyleCnt="0"/>
      <dgm:spPr/>
    </dgm:pt>
    <dgm:pt modelId="{38280E13-50BF-FB4E-AC84-7F85868D04BF}" type="pres">
      <dgm:prSet presAssocID="{2256D4BD-D718-4443-8888-17950E0008C7}" presName="textA" presStyleLbl="revTx" presStyleIdx="0" presStyleCnt="3">
        <dgm:presLayoutVars>
          <dgm:bulletEnabled val="1"/>
        </dgm:presLayoutVars>
      </dgm:prSet>
      <dgm:spPr/>
    </dgm:pt>
    <dgm:pt modelId="{C586E90A-6E79-744A-9192-9B734632DE19}" type="pres">
      <dgm:prSet presAssocID="{2256D4BD-D718-4443-8888-17950E0008C7}" presName="circleA" presStyleLbl="node1" presStyleIdx="0" presStyleCnt="3"/>
      <dgm:spPr/>
    </dgm:pt>
    <dgm:pt modelId="{A09DCE1C-9D1D-A24B-AC6B-15672B18C3D1}" type="pres">
      <dgm:prSet presAssocID="{2256D4BD-D718-4443-8888-17950E0008C7}" presName="spaceA" presStyleCnt="0"/>
      <dgm:spPr/>
    </dgm:pt>
    <dgm:pt modelId="{E7D85E7F-B065-D843-B0F2-AD3D8B77308C}" type="pres">
      <dgm:prSet presAssocID="{31031663-4B0C-9142-A71A-828F1C33BCAF}" presName="space" presStyleCnt="0"/>
      <dgm:spPr/>
    </dgm:pt>
    <dgm:pt modelId="{891EC321-3DA6-9B4C-84DA-A73CE8518B53}" type="pres">
      <dgm:prSet presAssocID="{8B7763FA-365F-C14A-A688-A894A862712C}" presName="compositeB" presStyleCnt="0"/>
      <dgm:spPr/>
    </dgm:pt>
    <dgm:pt modelId="{128BDED1-4290-3C48-8FE5-4377C164DB80}" type="pres">
      <dgm:prSet presAssocID="{8B7763FA-365F-C14A-A688-A894A862712C}" presName="textB" presStyleLbl="revTx" presStyleIdx="1" presStyleCnt="3">
        <dgm:presLayoutVars>
          <dgm:bulletEnabled val="1"/>
        </dgm:presLayoutVars>
      </dgm:prSet>
      <dgm:spPr/>
    </dgm:pt>
    <dgm:pt modelId="{F963BFF9-5E31-B946-BC1E-6A97054F674C}" type="pres">
      <dgm:prSet presAssocID="{8B7763FA-365F-C14A-A688-A894A862712C}" presName="circleB" presStyleLbl="node1" presStyleIdx="1" presStyleCnt="3"/>
      <dgm:spPr/>
    </dgm:pt>
    <dgm:pt modelId="{AFCC1760-E2EB-6349-A89B-72F35F196F91}" type="pres">
      <dgm:prSet presAssocID="{8B7763FA-365F-C14A-A688-A894A862712C}" presName="spaceB" presStyleCnt="0"/>
      <dgm:spPr/>
    </dgm:pt>
    <dgm:pt modelId="{FCBC0BC2-CED6-BD4B-BF4E-177B554806BC}" type="pres">
      <dgm:prSet presAssocID="{84BEAFA9-DDF7-DA43-AC63-322C16AF4874}" presName="space" presStyleCnt="0"/>
      <dgm:spPr/>
    </dgm:pt>
    <dgm:pt modelId="{A8663261-FBBB-764E-BE13-976BD620F991}" type="pres">
      <dgm:prSet presAssocID="{9D3F49B9-4F32-594C-9EE9-A261A901D58E}" presName="compositeA" presStyleCnt="0"/>
      <dgm:spPr/>
    </dgm:pt>
    <dgm:pt modelId="{EF162D85-D838-EB43-9EC6-036A7176D0E2}" type="pres">
      <dgm:prSet presAssocID="{9D3F49B9-4F32-594C-9EE9-A261A901D58E}" presName="textA" presStyleLbl="revTx" presStyleIdx="2" presStyleCnt="3">
        <dgm:presLayoutVars>
          <dgm:bulletEnabled val="1"/>
        </dgm:presLayoutVars>
      </dgm:prSet>
      <dgm:spPr/>
    </dgm:pt>
    <dgm:pt modelId="{8C8494E6-67CB-6D4F-A48E-13B24746F609}" type="pres">
      <dgm:prSet presAssocID="{9D3F49B9-4F32-594C-9EE9-A261A901D58E}" presName="circleA" presStyleLbl="node1" presStyleIdx="2" presStyleCnt="3"/>
      <dgm:spPr/>
    </dgm:pt>
    <dgm:pt modelId="{93D0A0CF-408D-9541-9DE9-F887CC90B538}" type="pres">
      <dgm:prSet presAssocID="{9D3F49B9-4F32-594C-9EE9-A261A901D58E}" presName="spaceA" presStyleCnt="0"/>
      <dgm:spPr/>
    </dgm:pt>
  </dgm:ptLst>
  <dgm:cxnLst>
    <dgm:cxn modelId="{BF70390D-AE5F-1848-AFA2-FDC29C24DAD2}" type="presOf" srcId="{00202D77-716D-8741-9A47-BC3E882AA732}" destId="{3B13269B-129A-2941-B3AD-C045562F0032}" srcOrd="0" destOrd="0" presId="urn:microsoft.com/office/officeart/2005/8/layout/hProcess11"/>
    <dgm:cxn modelId="{71D4FF34-1384-BB4A-8AB6-C6EB37A6B3AA}" srcId="{00202D77-716D-8741-9A47-BC3E882AA732}" destId="{8B7763FA-365F-C14A-A688-A894A862712C}" srcOrd="1" destOrd="0" parTransId="{27B56F19-B3A4-634B-B446-EE608638CB7B}" sibTransId="{84BEAFA9-DDF7-DA43-AC63-322C16AF4874}"/>
    <dgm:cxn modelId="{E29B0C52-5404-8A45-9E50-54AFA40DC3E9}" type="presOf" srcId="{9D3F49B9-4F32-594C-9EE9-A261A901D58E}" destId="{EF162D85-D838-EB43-9EC6-036A7176D0E2}" srcOrd="0" destOrd="0" presId="urn:microsoft.com/office/officeart/2005/8/layout/hProcess11"/>
    <dgm:cxn modelId="{762C4956-CB22-9E45-856A-1FB477DF3B3A}" srcId="{00202D77-716D-8741-9A47-BC3E882AA732}" destId="{2256D4BD-D718-4443-8888-17950E0008C7}" srcOrd="0" destOrd="0" parTransId="{B3D049E6-68B4-4840-95B5-D970FCAA9F28}" sibTransId="{31031663-4B0C-9142-A71A-828F1C33BCAF}"/>
    <dgm:cxn modelId="{7268378C-9D24-224E-8D5A-31B1CFBD0D7C}" type="presOf" srcId="{2256D4BD-D718-4443-8888-17950E0008C7}" destId="{38280E13-50BF-FB4E-AC84-7F85868D04BF}" srcOrd="0" destOrd="0" presId="urn:microsoft.com/office/officeart/2005/8/layout/hProcess11"/>
    <dgm:cxn modelId="{53EDDC92-A800-414A-87F0-CA2ABB39EBF4}" srcId="{00202D77-716D-8741-9A47-BC3E882AA732}" destId="{9D3F49B9-4F32-594C-9EE9-A261A901D58E}" srcOrd="2" destOrd="0" parTransId="{78E81597-DAF8-6541-BB63-F1897C8BE496}" sibTransId="{BED41907-EB4D-364D-B72E-390562100752}"/>
    <dgm:cxn modelId="{DB72B1FE-0408-EE45-B0CB-473323EAF0A1}" type="presOf" srcId="{8B7763FA-365F-C14A-A688-A894A862712C}" destId="{128BDED1-4290-3C48-8FE5-4377C164DB80}" srcOrd="0" destOrd="0" presId="urn:microsoft.com/office/officeart/2005/8/layout/hProcess11"/>
    <dgm:cxn modelId="{2775F76D-3455-1F46-B25F-197A208146EF}" type="presParOf" srcId="{3B13269B-129A-2941-B3AD-C045562F0032}" destId="{A424F583-5157-9344-B0BF-808D43BED917}" srcOrd="0" destOrd="0" presId="urn:microsoft.com/office/officeart/2005/8/layout/hProcess11"/>
    <dgm:cxn modelId="{11B78B9D-527B-C14D-A37A-4FC8221CE952}" type="presParOf" srcId="{3B13269B-129A-2941-B3AD-C045562F0032}" destId="{16DDC88C-FF13-494C-A482-1C24D66F7468}" srcOrd="1" destOrd="0" presId="urn:microsoft.com/office/officeart/2005/8/layout/hProcess11"/>
    <dgm:cxn modelId="{9686750D-4095-B845-AE2E-52E926AFD293}" type="presParOf" srcId="{16DDC88C-FF13-494C-A482-1C24D66F7468}" destId="{DC699CCD-0AA9-3446-8810-7601C6A02D15}" srcOrd="0" destOrd="0" presId="urn:microsoft.com/office/officeart/2005/8/layout/hProcess11"/>
    <dgm:cxn modelId="{1FDABF47-21F3-244D-94EF-181930ED19BE}" type="presParOf" srcId="{DC699CCD-0AA9-3446-8810-7601C6A02D15}" destId="{38280E13-50BF-FB4E-AC84-7F85868D04BF}" srcOrd="0" destOrd="0" presId="urn:microsoft.com/office/officeart/2005/8/layout/hProcess11"/>
    <dgm:cxn modelId="{F1D73551-8D9B-7F46-B82E-AD583684FBB3}" type="presParOf" srcId="{DC699CCD-0AA9-3446-8810-7601C6A02D15}" destId="{C586E90A-6E79-744A-9192-9B734632DE19}" srcOrd="1" destOrd="0" presId="urn:microsoft.com/office/officeart/2005/8/layout/hProcess11"/>
    <dgm:cxn modelId="{321DCCBC-453B-B941-93DB-7C284416CA57}" type="presParOf" srcId="{DC699CCD-0AA9-3446-8810-7601C6A02D15}" destId="{A09DCE1C-9D1D-A24B-AC6B-15672B18C3D1}" srcOrd="2" destOrd="0" presId="urn:microsoft.com/office/officeart/2005/8/layout/hProcess11"/>
    <dgm:cxn modelId="{2A4B99A7-F2DB-9645-9875-A2DDFB659214}" type="presParOf" srcId="{16DDC88C-FF13-494C-A482-1C24D66F7468}" destId="{E7D85E7F-B065-D843-B0F2-AD3D8B77308C}" srcOrd="1" destOrd="0" presId="urn:microsoft.com/office/officeart/2005/8/layout/hProcess11"/>
    <dgm:cxn modelId="{E43E658F-D130-7148-9ACF-591608B3A7F5}" type="presParOf" srcId="{16DDC88C-FF13-494C-A482-1C24D66F7468}" destId="{891EC321-3DA6-9B4C-84DA-A73CE8518B53}" srcOrd="2" destOrd="0" presId="urn:microsoft.com/office/officeart/2005/8/layout/hProcess11"/>
    <dgm:cxn modelId="{D6395197-87CB-D04D-A201-B02B9F0D61BB}" type="presParOf" srcId="{891EC321-3DA6-9B4C-84DA-A73CE8518B53}" destId="{128BDED1-4290-3C48-8FE5-4377C164DB80}" srcOrd="0" destOrd="0" presId="urn:microsoft.com/office/officeart/2005/8/layout/hProcess11"/>
    <dgm:cxn modelId="{08E6AD35-850A-F648-BBAC-D44408E1279D}" type="presParOf" srcId="{891EC321-3DA6-9B4C-84DA-A73CE8518B53}" destId="{F963BFF9-5E31-B946-BC1E-6A97054F674C}" srcOrd="1" destOrd="0" presId="urn:microsoft.com/office/officeart/2005/8/layout/hProcess11"/>
    <dgm:cxn modelId="{24DD81BC-4E60-4948-840F-E3352F215141}" type="presParOf" srcId="{891EC321-3DA6-9B4C-84DA-A73CE8518B53}" destId="{AFCC1760-E2EB-6349-A89B-72F35F196F91}" srcOrd="2" destOrd="0" presId="urn:microsoft.com/office/officeart/2005/8/layout/hProcess11"/>
    <dgm:cxn modelId="{73FC07F7-A794-3D48-97E1-0E794A32669B}" type="presParOf" srcId="{16DDC88C-FF13-494C-A482-1C24D66F7468}" destId="{FCBC0BC2-CED6-BD4B-BF4E-177B554806BC}" srcOrd="3" destOrd="0" presId="urn:microsoft.com/office/officeart/2005/8/layout/hProcess11"/>
    <dgm:cxn modelId="{1D3CA49C-DB51-4948-97E0-8ECC8C52A846}" type="presParOf" srcId="{16DDC88C-FF13-494C-A482-1C24D66F7468}" destId="{A8663261-FBBB-764E-BE13-976BD620F991}" srcOrd="4" destOrd="0" presId="urn:microsoft.com/office/officeart/2005/8/layout/hProcess11"/>
    <dgm:cxn modelId="{2F4AEC72-1362-5E45-846D-CDD6834CAD3D}" type="presParOf" srcId="{A8663261-FBBB-764E-BE13-976BD620F991}" destId="{EF162D85-D838-EB43-9EC6-036A7176D0E2}" srcOrd="0" destOrd="0" presId="urn:microsoft.com/office/officeart/2005/8/layout/hProcess11"/>
    <dgm:cxn modelId="{0B921F80-173E-D044-9020-128BF7F322B1}" type="presParOf" srcId="{A8663261-FBBB-764E-BE13-976BD620F991}" destId="{8C8494E6-67CB-6D4F-A48E-13B24746F609}" srcOrd="1" destOrd="0" presId="urn:microsoft.com/office/officeart/2005/8/layout/hProcess11"/>
    <dgm:cxn modelId="{4AFCC69E-45FA-324C-8621-2DAF7F87AB5F}" type="presParOf" srcId="{A8663261-FBBB-764E-BE13-976BD620F991}" destId="{93D0A0CF-408D-9541-9DE9-F887CC90B53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A866F2-1D27-6942-BE9B-4DAA4235B4A0}" type="doc">
      <dgm:prSet loTypeId="urn:microsoft.com/office/officeart/2008/layout/PictureAccentList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4192563-F810-244F-9CB0-0264832DD0A0}">
      <dgm:prSet phldrT="[Text]"/>
      <dgm:spPr/>
      <dgm:t>
        <a:bodyPr/>
        <a:lstStyle/>
        <a:p>
          <a:r>
            <a:rPr lang="en-US" dirty="0"/>
            <a:t>Reduction in Process Steps</a:t>
          </a:r>
        </a:p>
      </dgm:t>
    </dgm:pt>
    <dgm:pt modelId="{19FB213D-54B5-C347-A4BA-550A618E97EF}" type="parTrans" cxnId="{8107665C-C2B1-5E42-ADDD-B77B897685A6}">
      <dgm:prSet/>
      <dgm:spPr/>
      <dgm:t>
        <a:bodyPr/>
        <a:lstStyle/>
        <a:p>
          <a:endParaRPr lang="en-US"/>
        </a:p>
      </dgm:t>
    </dgm:pt>
    <dgm:pt modelId="{3501D962-48AB-8D40-98EC-52B4E1EDE46C}" type="sibTrans" cxnId="{8107665C-C2B1-5E42-ADDD-B77B897685A6}">
      <dgm:prSet/>
      <dgm:spPr/>
      <dgm:t>
        <a:bodyPr/>
        <a:lstStyle/>
        <a:p>
          <a:endParaRPr lang="en-US"/>
        </a:p>
      </dgm:t>
    </dgm:pt>
    <dgm:pt modelId="{76820D99-ABC6-4046-8FE3-E049D4C7BD6F}">
      <dgm:prSet phldrT="[Text]"/>
      <dgm:spPr/>
      <dgm:t>
        <a:bodyPr/>
        <a:lstStyle/>
        <a:p>
          <a:r>
            <a:rPr lang="en-US" dirty="0"/>
            <a:t>Labor Inefficiencies Reduction</a:t>
          </a:r>
        </a:p>
      </dgm:t>
    </dgm:pt>
    <dgm:pt modelId="{C47B7BCB-2125-0545-9FAB-95DE42D929E1}" type="parTrans" cxnId="{E4F2B8A4-6074-F142-894D-E6514C0C01C8}">
      <dgm:prSet/>
      <dgm:spPr/>
      <dgm:t>
        <a:bodyPr/>
        <a:lstStyle/>
        <a:p>
          <a:endParaRPr lang="en-US"/>
        </a:p>
      </dgm:t>
    </dgm:pt>
    <dgm:pt modelId="{96D48F8E-956B-9145-A876-51C86925470B}" type="sibTrans" cxnId="{E4F2B8A4-6074-F142-894D-E6514C0C01C8}">
      <dgm:prSet/>
      <dgm:spPr/>
      <dgm:t>
        <a:bodyPr/>
        <a:lstStyle/>
        <a:p>
          <a:endParaRPr lang="en-US"/>
        </a:p>
      </dgm:t>
    </dgm:pt>
    <dgm:pt modelId="{C26CF204-C0ED-D04D-A766-B6970FC95746}">
      <dgm:prSet/>
      <dgm:spPr/>
      <dgm:t>
        <a:bodyPr/>
        <a:lstStyle/>
        <a:p>
          <a:r>
            <a:rPr lang="en-US" dirty="0"/>
            <a:t>Productivity Increase in other departments</a:t>
          </a:r>
        </a:p>
      </dgm:t>
    </dgm:pt>
    <dgm:pt modelId="{78814412-1685-B44E-9599-99B7102F3439}" type="parTrans" cxnId="{A1FAB1E1-1D2D-D242-B7DC-3C871BE45B0D}">
      <dgm:prSet/>
      <dgm:spPr/>
      <dgm:t>
        <a:bodyPr/>
        <a:lstStyle/>
        <a:p>
          <a:endParaRPr lang="en-US"/>
        </a:p>
      </dgm:t>
    </dgm:pt>
    <dgm:pt modelId="{F8F9E630-0198-E146-8A1E-8E5BBA3D1DAD}" type="sibTrans" cxnId="{A1FAB1E1-1D2D-D242-B7DC-3C871BE45B0D}">
      <dgm:prSet/>
      <dgm:spPr/>
      <dgm:t>
        <a:bodyPr/>
        <a:lstStyle/>
        <a:p>
          <a:endParaRPr lang="en-US"/>
        </a:p>
      </dgm:t>
    </dgm:pt>
    <dgm:pt modelId="{49F071EB-7497-974B-9121-F4275DBB090B}">
      <dgm:prSet/>
      <dgm:spPr/>
      <dgm:t>
        <a:bodyPr/>
        <a:lstStyle/>
        <a:p>
          <a:r>
            <a:rPr lang="en-US" dirty="0"/>
            <a:t>Eliminate System Process Errors</a:t>
          </a:r>
        </a:p>
      </dgm:t>
    </dgm:pt>
    <dgm:pt modelId="{547DD79D-4ED6-524A-8C82-3A78746F6FB2}" type="parTrans" cxnId="{323B8087-F043-A442-A037-BDEBC6EF3B73}">
      <dgm:prSet/>
      <dgm:spPr/>
      <dgm:t>
        <a:bodyPr/>
        <a:lstStyle/>
        <a:p>
          <a:endParaRPr lang="en-US"/>
        </a:p>
      </dgm:t>
    </dgm:pt>
    <dgm:pt modelId="{A7F2CEC9-A74F-3540-A5E8-4479AA5AD76B}" type="sibTrans" cxnId="{323B8087-F043-A442-A037-BDEBC6EF3B73}">
      <dgm:prSet/>
      <dgm:spPr/>
      <dgm:t>
        <a:bodyPr/>
        <a:lstStyle/>
        <a:p>
          <a:endParaRPr lang="en-US"/>
        </a:p>
      </dgm:t>
    </dgm:pt>
    <dgm:pt modelId="{9CE61B99-5352-6941-A241-AFEA1436C256}">
      <dgm:prSet phldrT="[Text]"/>
      <dgm:spPr/>
      <dgm:t>
        <a:bodyPr/>
        <a:lstStyle/>
        <a:p>
          <a:r>
            <a:rPr lang="en-US" dirty="0"/>
            <a:t>2.0</a:t>
          </a:r>
        </a:p>
      </dgm:t>
    </dgm:pt>
    <dgm:pt modelId="{BE86B73D-7B6D-5A44-B2A0-962EA8490861}" type="sibTrans" cxnId="{793C6368-3100-C549-B16E-8F5ADBF50CAB}">
      <dgm:prSet/>
      <dgm:spPr/>
      <dgm:t>
        <a:bodyPr/>
        <a:lstStyle/>
        <a:p>
          <a:endParaRPr lang="en-US"/>
        </a:p>
      </dgm:t>
    </dgm:pt>
    <dgm:pt modelId="{20E26E8A-D17A-C148-8BC4-0652936CCD8C}" type="parTrans" cxnId="{793C6368-3100-C549-B16E-8F5ADBF50CAB}">
      <dgm:prSet/>
      <dgm:spPr/>
      <dgm:t>
        <a:bodyPr/>
        <a:lstStyle/>
        <a:p>
          <a:endParaRPr lang="en-US"/>
        </a:p>
      </dgm:t>
    </dgm:pt>
    <dgm:pt modelId="{DE86EAAA-598A-294E-8C7D-786BC33A7D1E}">
      <dgm:prSet/>
      <dgm:spPr/>
      <dgm:t>
        <a:bodyPr/>
        <a:lstStyle/>
        <a:p>
          <a:r>
            <a:rPr lang="en-US" dirty="0"/>
            <a:t>Increased Inventory Accuracy</a:t>
          </a:r>
        </a:p>
      </dgm:t>
    </dgm:pt>
    <dgm:pt modelId="{E0F7209C-9CCB-934F-B649-2BBA9ADCA3C6}" type="parTrans" cxnId="{E756C226-EC7B-FE40-B399-5C304617B67F}">
      <dgm:prSet/>
      <dgm:spPr/>
      <dgm:t>
        <a:bodyPr/>
        <a:lstStyle/>
        <a:p>
          <a:endParaRPr lang="en-US"/>
        </a:p>
      </dgm:t>
    </dgm:pt>
    <dgm:pt modelId="{5521B732-7100-CD47-BBF8-A8CCF14AAD72}" type="sibTrans" cxnId="{E756C226-EC7B-FE40-B399-5C304617B67F}">
      <dgm:prSet/>
      <dgm:spPr/>
      <dgm:t>
        <a:bodyPr/>
        <a:lstStyle/>
        <a:p>
          <a:endParaRPr lang="en-US"/>
        </a:p>
      </dgm:t>
    </dgm:pt>
    <dgm:pt modelId="{83BCEC19-84DD-E449-AC71-F2C14258F19F}" type="pres">
      <dgm:prSet presAssocID="{B5A866F2-1D27-6942-BE9B-4DAA4235B4A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7DFC038D-41CD-B04E-B82E-341F88207029}" type="pres">
      <dgm:prSet presAssocID="{9CE61B99-5352-6941-A241-AFEA1436C256}" presName="root" presStyleCnt="0">
        <dgm:presLayoutVars>
          <dgm:chMax/>
          <dgm:chPref val="4"/>
        </dgm:presLayoutVars>
      </dgm:prSet>
      <dgm:spPr/>
    </dgm:pt>
    <dgm:pt modelId="{CDE192AA-7004-B14F-9746-E0EDDB8A0F8A}" type="pres">
      <dgm:prSet presAssocID="{9CE61B99-5352-6941-A241-AFEA1436C256}" presName="rootComposite" presStyleCnt="0">
        <dgm:presLayoutVars/>
      </dgm:prSet>
      <dgm:spPr/>
    </dgm:pt>
    <dgm:pt modelId="{C261833F-853D-F946-9D95-1FC401D92092}" type="pres">
      <dgm:prSet presAssocID="{9CE61B99-5352-6941-A241-AFEA1436C256}" presName="rootText" presStyleLbl="node0" presStyleIdx="0" presStyleCnt="1">
        <dgm:presLayoutVars>
          <dgm:chMax/>
          <dgm:chPref val="4"/>
        </dgm:presLayoutVars>
      </dgm:prSet>
      <dgm:spPr/>
    </dgm:pt>
    <dgm:pt modelId="{F5E1B696-37FA-454E-B05F-631108841496}" type="pres">
      <dgm:prSet presAssocID="{9CE61B99-5352-6941-A241-AFEA1436C256}" presName="childShape" presStyleCnt="0">
        <dgm:presLayoutVars>
          <dgm:chMax val="0"/>
          <dgm:chPref val="0"/>
        </dgm:presLayoutVars>
      </dgm:prSet>
      <dgm:spPr/>
    </dgm:pt>
    <dgm:pt modelId="{9B92B022-7990-D047-A627-4980CDCAC372}" type="pres">
      <dgm:prSet presAssocID="{DE86EAAA-598A-294E-8C7D-786BC33A7D1E}" presName="childComposite" presStyleCnt="0">
        <dgm:presLayoutVars>
          <dgm:chMax val="0"/>
          <dgm:chPref val="0"/>
        </dgm:presLayoutVars>
      </dgm:prSet>
      <dgm:spPr/>
    </dgm:pt>
    <dgm:pt modelId="{49B9401B-5A04-6743-8733-B3A9DD013670}" type="pres">
      <dgm:prSet presAssocID="{DE86EAAA-598A-294E-8C7D-786BC33A7D1E}" presName="Image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arch Inventory outline"/>
        </a:ext>
      </dgm:extLst>
    </dgm:pt>
    <dgm:pt modelId="{C57D02BD-5179-7442-ADF6-A572CA18E857}" type="pres">
      <dgm:prSet presAssocID="{DE86EAAA-598A-294E-8C7D-786BC33A7D1E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</dgm:pt>
    <dgm:pt modelId="{24B60972-4758-A044-AE0B-3F2D00AE3AE5}" type="pres">
      <dgm:prSet presAssocID="{34192563-F810-244F-9CB0-0264832DD0A0}" presName="childComposite" presStyleCnt="0">
        <dgm:presLayoutVars>
          <dgm:chMax val="0"/>
          <dgm:chPref val="0"/>
        </dgm:presLayoutVars>
      </dgm:prSet>
      <dgm:spPr/>
    </dgm:pt>
    <dgm:pt modelId="{F181781E-13B6-F04F-8855-D41B6BD9BC4D}" type="pres">
      <dgm:prSet presAssocID="{34192563-F810-244F-9CB0-0264832DD0A0}" presName="Image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e footprints outline"/>
        </a:ext>
      </dgm:extLst>
    </dgm:pt>
    <dgm:pt modelId="{EA69CB74-36D8-7441-8049-FF4DB9FF0DC1}" type="pres">
      <dgm:prSet presAssocID="{34192563-F810-244F-9CB0-0264832DD0A0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</dgm:pt>
    <dgm:pt modelId="{526B9C84-0A76-7E44-97E3-FBFD3AFBBFC1}" type="pres">
      <dgm:prSet presAssocID="{76820D99-ABC6-4046-8FE3-E049D4C7BD6F}" presName="childComposite" presStyleCnt="0">
        <dgm:presLayoutVars>
          <dgm:chMax val="0"/>
          <dgm:chPref val="0"/>
        </dgm:presLayoutVars>
      </dgm:prSet>
      <dgm:spPr/>
    </dgm:pt>
    <dgm:pt modelId="{BBCD3A75-A846-204A-BF30-E41F99FDBC14}" type="pres">
      <dgm:prSet presAssocID="{76820D99-ABC6-4046-8FE3-E049D4C7BD6F}" presName="Image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bor outline"/>
        </a:ext>
      </dgm:extLst>
    </dgm:pt>
    <dgm:pt modelId="{C5457FA8-A595-8949-932D-7927ED8833A3}" type="pres">
      <dgm:prSet presAssocID="{76820D99-ABC6-4046-8FE3-E049D4C7BD6F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</dgm:pt>
    <dgm:pt modelId="{7FEC5797-EBE5-0C4E-974C-8F7D09968B82}" type="pres">
      <dgm:prSet presAssocID="{C26CF204-C0ED-D04D-A766-B6970FC95746}" presName="childComposite" presStyleCnt="0">
        <dgm:presLayoutVars>
          <dgm:chMax val="0"/>
          <dgm:chPref val="0"/>
        </dgm:presLayoutVars>
      </dgm:prSet>
      <dgm:spPr/>
    </dgm:pt>
    <dgm:pt modelId="{DA132009-2F88-6446-8D66-C4AE72C2A7C2}" type="pres">
      <dgm:prSet presAssocID="{C26CF204-C0ED-D04D-A766-B6970FC95746}" presName="Image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4660079C-05E6-764B-849B-187AB6D3BCC8}" type="pres">
      <dgm:prSet presAssocID="{C26CF204-C0ED-D04D-A766-B6970FC95746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</dgm:pt>
    <dgm:pt modelId="{1D2C438F-A34D-3C4C-B802-F9EF6554D9FD}" type="pres">
      <dgm:prSet presAssocID="{49F071EB-7497-974B-9121-F4275DBB090B}" presName="childComposite" presStyleCnt="0">
        <dgm:presLayoutVars>
          <dgm:chMax val="0"/>
          <dgm:chPref val="0"/>
        </dgm:presLayoutVars>
      </dgm:prSet>
      <dgm:spPr/>
    </dgm:pt>
    <dgm:pt modelId="{AE4D7A68-4C6D-554F-80B8-1E6DD502EF6F}" type="pres">
      <dgm:prSet presAssocID="{49F071EB-7497-974B-9121-F4275DBB090B}" presName="Image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 outline"/>
        </a:ext>
      </dgm:extLst>
    </dgm:pt>
    <dgm:pt modelId="{F5680085-0E2D-1144-BC9B-7FA3A3ECAAD0}" type="pres">
      <dgm:prSet presAssocID="{49F071EB-7497-974B-9121-F4275DBB090B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DCEDF20-81D4-2D4C-8010-24AA97120B2C}" type="presOf" srcId="{C26CF204-C0ED-D04D-A766-B6970FC95746}" destId="{4660079C-05E6-764B-849B-187AB6D3BCC8}" srcOrd="0" destOrd="0" presId="urn:microsoft.com/office/officeart/2008/layout/PictureAccentList"/>
    <dgm:cxn modelId="{E756C226-EC7B-FE40-B399-5C304617B67F}" srcId="{9CE61B99-5352-6941-A241-AFEA1436C256}" destId="{DE86EAAA-598A-294E-8C7D-786BC33A7D1E}" srcOrd="0" destOrd="0" parTransId="{E0F7209C-9CCB-934F-B649-2BBA9ADCA3C6}" sibTransId="{5521B732-7100-CD47-BBF8-A8CCF14AAD72}"/>
    <dgm:cxn modelId="{7378E542-71D6-5C45-89F6-B4142E87E703}" type="presOf" srcId="{34192563-F810-244F-9CB0-0264832DD0A0}" destId="{EA69CB74-36D8-7441-8049-FF4DB9FF0DC1}" srcOrd="0" destOrd="0" presId="urn:microsoft.com/office/officeart/2008/layout/PictureAccentList"/>
    <dgm:cxn modelId="{D9F20F54-3C09-AB42-A5E0-EFE02F123C45}" type="presOf" srcId="{B5A866F2-1D27-6942-BE9B-4DAA4235B4A0}" destId="{83BCEC19-84DD-E449-AC71-F2C14258F19F}" srcOrd="0" destOrd="0" presId="urn:microsoft.com/office/officeart/2008/layout/PictureAccentList"/>
    <dgm:cxn modelId="{8107665C-C2B1-5E42-ADDD-B77B897685A6}" srcId="{9CE61B99-5352-6941-A241-AFEA1436C256}" destId="{34192563-F810-244F-9CB0-0264832DD0A0}" srcOrd="1" destOrd="0" parTransId="{19FB213D-54B5-C347-A4BA-550A618E97EF}" sibTransId="{3501D962-48AB-8D40-98EC-52B4E1EDE46C}"/>
    <dgm:cxn modelId="{793C6368-3100-C549-B16E-8F5ADBF50CAB}" srcId="{B5A866F2-1D27-6942-BE9B-4DAA4235B4A0}" destId="{9CE61B99-5352-6941-A241-AFEA1436C256}" srcOrd="0" destOrd="0" parTransId="{20E26E8A-D17A-C148-8BC4-0652936CCD8C}" sibTransId="{BE86B73D-7B6D-5A44-B2A0-962EA8490861}"/>
    <dgm:cxn modelId="{613C6A82-8AEC-CF44-A4A2-724A957EC89F}" type="presOf" srcId="{76820D99-ABC6-4046-8FE3-E049D4C7BD6F}" destId="{C5457FA8-A595-8949-932D-7927ED8833A3}" srcOrd="0" destOrd="0" presId="urn:microsoft.com/office/officeart/2008/layout/PictureAccentList"/>
    <dgm:cxn modelId="{323B8087-F043-A442-A037-BDEBC6EF3B73}" srcId="{9CE61B99-5352-6941-A241-AFEA1436C256}" destId="{49F071EB-7497-974B-9121-F4275DBB090B}" srcOrd="4" destOrd="0" parTransId="{547DD79D-4ED6-524A-8C82-3A78746F6FB2}" sibTransId="{A7F2CEC9-A74F-3540-A5E8-4479AA5AD76B}"/>
    <dgm:cxn modelId="{E4F2B8A4-6074-F142-894D-E6514C0C01C8}" srcId="{9CE61B99-5352-6941-A241-AFEA1436C256}" destId="{76820D99-ABC6-4046-8FE3-E049D4C7BD6F}" srcOrd="2" destOrd="0" parTransId="{C47B7BCB-2125-0545-9FAB-95DE42D929E1}" sibTransId="{96D48F8E-956B-9145-A876-51C86925470B}"/>
    <dgm:cxn modelId="{9747FACF-A7E8-0D46-913D-E2E89F2E1DE8}" type="presOf" srcId="{49F071EB-7497-974B-9121-F4275DBB090B}" destId="{F5680085-0E2D-1144-BC9B-7FA3A3ECAAD0}" srcOrd="0" destOrd="0" presId="urn:microsoft.com/office/officeart/2008/layout/PictureAccentList"/>
    <dgm:cxn modelId="{8FF3BCDF-192B-E842-AC67-48DB08F3EFA3}" type="presOf" srcId="{DE86EAAA-598A-294E-8C7D-786BC33A7D1E}" destId="{C57D02BD-5179-7442-ADF6-A572CA18E857}" srcOrd="0" destOrd="0" presId="urn:microsoft.com/office/officeart/2008/layout/PictureAccentList"/>
    <dgm:cxn modelId="{A1FAB1E1-1D2D-D242-B7DC-3C871BE45B0D}" srcId="{9CE61B99-5352-6941-A241-AFEA1436C256}" destId="{C26CF204-C0ED-D04D-A766-B6970FC95746}" srcOrd="3" destOrd="0" parTransId="{78814412-1685-B44E-9599-99B7102F3439}" sibTransId="{F8F9E630-0198-E146-8A1E-8E5BBA3D1DAD}"/>
    <dgm:cxn modelId="{466DDAEE-01F2-A34D-9DA5-F3E8953E249A}" type="presOf" srcId="{9CE61B99-5352-6941-A241-AFEA1436C256}" destId="{C261833F-853D-F946-9D95-1FC401D92092}" srcOrd="0" destOrd="0" presId="urn:microsoft.com/office/officeart/2008/layout/PictureAccentList"/>
    <dgm:cxn modelId="{EFE5AFCA-347E-E942-84D4-4D7E14B9A1B7}" type="presParOf" srcId="{83BCEC19-84DD-E449-AC71-F2C14258F19F}" destId="{7DFC038D-41CD-B04E-B82E-341F88207029}" srcOrd="0" destOrd="0" presId="urn:microsoft.com/office/officeart/2008/layout/PictureAccentList"/>
    <dgm:cxn modelId="{1244C423-59FC-EC46-9C49-A57772E5B8AF}" type="presParOf" srcId="{7DFC038D-41CD-B04E-B82E-341F88207029}" destId="{CDE192AA-7004-B14F-9746-E0EDDB8A0F8A}" srcOrd="0" destOrd="0" presId="urn:microsoft.com/office/officeart/2008/layout/PictureAccentList"/>
    <dgm:cxn modelId="{7E6B987D-28AD-524F-879A-5EF80A7BAA6F}" type="presParOf" srcId="{CDE192AA-7004-B14F-9746-E0EDDB8A0F8A}" destId="{C261833F-853D-F946-9D95-1FC401D92092}" srcOrd="0" destOrd="0" presId="urn:microsoft.com/office/officeart/2008/layout/PictureAccentList"/>
    <dgm:cxn modelId="{63D7AA93-4282-8945-A30E-3331A51E1DDD}" type="presParOf" srcId="{7DFC038D-41CD-B04E-B82E-341F88207029}" destId="{F5E1B696-37FA-454E-B05F-631108841496}" srcOrd="1" destOrd="0" presId="urn:microsoft.com/office/officeart/2008/layout/PictureAccentList"/>
    <dgm:cxn modelId="{76A7D99B-AF30-DE4D-B271-34E75CB8828A}" type="presParOf" srcId="{F5E1B696-37FA-454E-B05F-631108841496}" destId="{9B92B022-7990-D047-A627-4980CDCAC372}" srcOrd="0" destOrd="0" presId="urn:microsoft.com/office/officeart/2008/layout/PictureAccentList"/>
    <dgm:cxn modelId="{851B0679-A205-6340-9ED4-9A00F94C3E1E}" type="presParOf" srcId="{9B92B022-7990-D047-A627-4980CDCAC372}" destId="{49B9401B-5A04-6743-8733-B3A9DD013670}" srcOrd="0" destOrd="0" presId="urn:microsoft.com/office/officeart/2008/layout/PictureAccentList"/>
    <dgm:cxn modelId="{35262B16-1DA8-F444-ACF6-1BA41695A6CA}" type="presParOf" srcId="{9B92B022-7990-D047-A627-4980CDCAC372}" destId="{C57D02BD-5179-7442-ADF6-A572CA18E857}" srcOrd="1" destOrd="0" presId="urn:microsoft.com/office/officeart/2008/layout/PictureAccentList"/>
    <dgm:cxn modelId="{C8793D34-8A51-154A-9F6F-BFB59B8621D6}" type="presParOf" srcId="{F5E1B696-37FA-454E-B05F-631108841496}" destId="{24B60972-4758-A044-AE0B-3F2D00AE3AE5}" srcOrd="1" destOrd="0" presId="urn:microsoft.com/office/officeart/2008/layout/PictureAccentList"/>
    <dgm:cxn modelId="{83D51BD4-0D1B-9D47-91E5-65EC0502B491}" type="presParOf" srcId="{24B60972-4758-A044-AE0B-3F2D00AE3AE5}" destId="{F181781E-13B6-F04F-8855-D41B6BD9BC4D}" srcOrd="0" destOrd="0" presId="urn:microsoft.com/office/officeart/2008/layout/PictureAccentList"/>
    <dgm:cxn modelId="{04F7E16C-42A7-3D44-8343-91E58108A31F}" type="presParOf" srcId="{24B60972-4758-A044-AE0B-3F2D00AE3AE5}" destId="{EA69CB74-36D8-7441-8049-FF4DB9FF0DC1}" srcOrd="1" destOrd="0" presId="urn:microsoft.com/office/officeart/2008/layout/PictureAccentList"/>
    <dgm:cxn modelId="{D062675D-6290-2544-A499-019A8B1423A8}" type="presParOf" srcId="{F5E1B696-37FA-454E-B05F-631108841496}" destId="{526B9C84-0A76-7E44-97E3-FBFD3AFBBFC1}" srcOrd="2" destOrd="0" presId="urn:microsoft.com/office/officeart/2008/layout/PictureAccentList"/>
    <dgm:cxn modelId="{FC537C1B-2471-E541-B6D2-9275CFC091BD}" type="presParOf" srcId="{526B9C84-0A76-7E44-97E3-FBFD3AFBBFC1}" destId="{BBCD3A75-A846-204A-BF30-E41F99FDBC14}" srcOrd="0" destOrd="0" presId="urn:microsoft.com/office/officeart/2008/layout/PictureAccentList"/>
    <dgm:cxn modelId="{06240675-247B-E542-A178-AEA55795C414}" type="presParOf" srcId="{526B9C84-0A76-7E44-97E3-FBFD3AFBBFC1}" destId="{C5457FA8-A595-8949-932D-7927ED8833A3}" srcOrd="1" destOrd="0" presId="urn:microsoft.com/office/officeart/2008/layout/PictureAccentList"/>
    <dgm:cxn modelId="{94457BC1-764C-7446-AED0-909D86D068F4}" type="presParOf" srcId="{F5E1B696-37FA-454E-B05F-631108841496}" destId="{7FEC5797-EBE5-0C4E-974C-8F7D09968B82}" srcOrd="3" destOrd="0" presId="urn:microsoft.com/office/officeart/2008/layout/PictureAccentList"/>
    <dgm:cxn modelId="{BF4DB6C2-8F1D-AD4E-B13A-C9A3C929937E}" type="presParOf" srcId="{7FEC5797-EBE5-0C4E-974C-8F7D09968B82}" destId="{DA132009-2F88-6446-8D66-C4AE72C2A7C2}" srcOrd="0" destOrd="0" presId="urn:microsoft.com/office/officeart/2008/layout/PictureAccentList"/>
    <dgm:cxn modelId="{0FAFE83C-01BD-EF4A-AE07-BDACFCE65916}" type="presParOf" srcId="{7FEC5797-EBE5-0C4E-974C-8F7D09968B82}" destId="{4660079C-05E6-764B-849B-187AB6D3BCC8}" srcOrd="1" destOrd="0" presId="urn:microsoft.com/office/officeart/2008/layout/PictureAccentList"/>
    <dgm:cxn modelId="{1E5F89D2-C25B-4F4B-8E7B-FD4BF060C04C}" type="presParOf" srcId="{F5E1B696-37FA-454E-B05F-631108841496}" destId="{1D2C438F-A34D-3C4C-B802-F9EF6554D9FD}" srcOrd="4" destOrd="0" presId="urn:microsoft.com/office/officeart/2008/layout/PictureAccentList"/>
    <dgm:cxn modelId="{3F7C7F2D-38E9-2641-8296-E134A5F7BB4C}" type="presParOf" srcId="{1D2C438F-A34D-3C4C-B802-F9EF6554D9FD}" destId="{AE4D7A68-4C6D-554F-80B8-1E6DD502EF6F}" srcOrd="0" destOrd="0" presId="urn:microsoft.com/office/officeart/2008/layout/PictureAccentList"/>
    <dgm:cxn modelId="{9AC6A758-F7C0-1746-990B-F419B81C17B1}" type="presParOf" srcId="{1D2C438F-A34D-3C4C-B802-F9EF6554D9FD}" destId="{F5680085-0E2D-1144-BC9B-7FA3A3ECAAD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39A52C-4670-F947-8A82-0B5B21941D4B}" type="doc">
      <dgm:prSet loTypeId="urn:microsoft.com/office/officeart/2005/8/layout/hProcess11" loCatId="" qsTypeId="urn:microsoft.com/office/officeart/2005/8/quickstyle/simple1" qsCatId="simple" csTypeId="urn:microsoft.com/office/officeart/2005/8/colors/colorful3" csCatId="colorful" phldr="1"/>
      <dgm:spPr/>
    </dgm:pt>
    <dgm:pt modelId="{921D545B-C178-4C4B-ADA3-4713CB3DB442}">
      <dgm:prSet phldrT="[Text]"/>
      <dgm:spPr/>
      <dgm:t>
        <a:bodyPr/>
        <a:lstStyle/>
        <a:p>
          <a:r>
            <a:rPr lang="en-US" dirty="0"/>
            <a:t>Stage</a:t>
          </a:r>
        </a:p>
      </dgm:t>
    </dgm:pt>
    <dgm:pt modelId="{F3A843A4-B28A-6144-9600-F6DBBC65D2FF}" type="parTrans" cxnId="{B0997BE8-DB18-1644-97E2-F04A2592258E}">
      <dgm:prSet/>
      <dgm:spPr/>
      <dgm:t>
        <a:bodyPr/>
        <a:lstStyle/>
        <a:p>
          <a:endParaRPr lang="en-US"/>
        </a:p>
      </dgm:t>
    </dgm:pt>
    <dgm:pt modelId="{81E40D87-48FC-8C4D-ABF1-F22A04BC0F97}" type="sibTrans" cxnId="{B0997BE8-DB18-1644-97E2-F04A2592258E}">
      <dgm:prSet/>
      <dgm:spPr/>
      <dgm:t>
        <a:bodyPr/>
        <a:lstStyle/>
        <a:p>
          <a:endParaRPr lang="en-US"/>
        </a:p>
      </dgm:t>
    </dgm:pt>
    <dgm:pt modelId="{5FF7F92E-9622-6848-8D8B-A728EB64AC35}">
      <dgm:prSet phldrT="[Text]"/>
      <dgm:spPr/>
      <dgm:t>
        <a:bodyPr/>
        <a:lstStyle/>
        <a:p>
          <a:r>
            <a:rPr lang="en-US" dirty="0"/>
            <a:t>Unbox</a:t>
          </a:r>
        </a:p>
      </dgm:t>
    </dgm:pt>
    <dgm:pt modelId="{D550975B-79AE-9D43-A11A-76B1BF961638}" type="parTrans" cxnId="{6AE4CC84-670D-D648-AA27-85328624A7CA}">
      <dgm:prSet/>
      <dgm:spPr/>
      <dgm:t>
        <a:bodyPr/>
        <a:lstStyle/>
        <a:p>
          <a:endParaRPr lang="en-US"/>
        </a:p>
      </dgm:t>
    </dgm:pt>
    <dgm:pt modelId="{07DF8866-A756-AF46-B715-C99A5919960B}" type="sibTrans" cxnId="{6AE4CC84-670D-D648-AA27-85328624A7CA}">
      <dgm:prSet/>
      <dgm:spPr/>
      <dgm:t>
        <a:bodyPr/>
        <a:lstStyle/>
        <a:p>
          <a:endParaRPr lang="en-US"/>
        </a:p>
      </dgm:t>
    </dgm:pt>
    <dgm:pt modelId="{A28D85C4-5D02-5646-B6CE-36ACF121D52B}">
      <dgm:prSet phldrT="[Text]"/>
      <dgm:spPr/>
      <dgm:t>
        <a:bodyPr/>
        <a:lstStyle/>
        <a:p>
          <a:r>
            <a:rPr lang="en-US" dirty="0"/>
            <a:t>Wrap</a:t>
          </a:r>
        </a:p>
      </dgm:t>
    </dgm:pt>
    <dgm:pt modelId="{DD199DBD-9946-9249-80B3-C4D10D2EDC2D}" type="parTrans" cxnId="{49256FEA-3A44-5548-AABA-9E81D903FCE7}">
      <dgm:prSet/>
      <dgm:spPr/>
      <dgm:t>
        <a:bodyPr/>
        <a:lstStyle/>
        <a:p>
          <a:endParaRPr lang="en-US"/>
        </a:p>
      </dgm:t>
    </dgm:pt>
    <dgm:pt modelId="{9833100E-371F-9241-A6B8-871DC397D857}" type="sibTrans" cxnId="{49256FEA-3A44-5548-AABA-9E81D903FCE7}">
      <dgm:prSet/>
      <dgm:spPr/>
      <dgm:t>
        <a:bodyPr/>
        <a:lstStyle/>
        <a:p>
          <a:endParaRPr lang="en-US"/>
        </a:p>
      </dgm:t>
    </dgm:pt>
    <dgm:pt modelId="{FEE8E422-27CB-BC40-8040-6334E48F28B5}">
      <dgm:prSet/>
      <dgm:spPr/>
      <dgm:t>
        <a:bodyPr/>
        <a:lstStyle/>
        <a:p>
          <a:r>
            <a:rPr lang="en-US" dirty="0"/>
            <a:t>Stage</a:t>
          </a:r>
        </a:p>
      </dgm:t>
    </dgm:pt>
    <dgm:pt modelId="{CF8C1215-84FF-B745-8692-C7ED1063163C}" type="parTrans" cxnId="{1EEE7774-AF36-3D48-9E7A-C68827133A63}">
      <dgm:prSet/>
      <dgm:spPr/>
      <dgm:t>
        <a:bodyPr/>
        <a:lstStyle/>
        <a:p>
          <a:endParaRPr lang="en-US"/>
        </a:p>
      </dgm:t>
    </dgm:pt>
    <dgm:pt modelId="{027C4D25-5AF7-0F47-87DC-6C891FB635D2}" type="sibTrans" cxnId="{1EEE7774-AF36-3D48-9E7A-C68827133A63}">
      <dgm:prSet/>
      <dgm:spPr/>
      <dgm:t>
        <a:bodyPr/>
        <a:lstStyle/>
        <a:p>
          <a:endParaRPr lang="en-US"/>
        </a:p>
      </dgm:t>
    </dgm:pt>
    <dgm:pt modelId="{E27DCBEB-80BC-5E41-88E0-03DF99302B38}">
      <dgm:prSet/>
      <dgm:spPr/>
      <dgm:t>
        <a:bodyPr/>
        <a:lstStyle/>
        <a:p>
          <a:r>
            <a:rPr lang="en-US" dirty="0"/>
            <a:t>Transport</a:t>
          </a:r>
        </a:p>
      </dgm:t>
    </dgm:pt>
    <dgm:pt modelId="{F3DFCD70-C1FC-FD4C-9294-1615D3760A5F}" type="parTrans" cxnId="{B3C740BA-8CA0-C240-ABDA-F2FC2CD829DB}">
      <dgm:prSet/>
      <dgm:spPr/>
      <dgm:t>
        <a:bodyPr/>
        <a:lstStyle/>
        <a:p>
          <a:endParaRPr lang="en-US"/>
        </a:p>
      </dgm:t>
    </dgm:pt>
    <dgm:pt modelId="{B9990F97-EDA5-5544-8C03-B021E1D4AE6F}" type="sibTrans" cxnId="{B3C740BA-8CA0-C240-ABDA-F2FC2CD829DB}">
      <dgm:prSet/>
      <dgm:spPr/>
      <dgm:t>
        <a:bodyPr/>
        <a:lstStyle/>
        <a:p>
          <a:endParaRPr lang="en-US"/>
        </a:p>
      </dgm:t>
    </dgm:pt>
    <dgm:pt modelId="{7D748943-B59B-8C40-B219-EBB34C9F5E60}">
      <dgm:prSet/>
      <dgm:spPr/>
      <dgm:t>
        <a:bodyPr/>
        <a:lstStyle/>
        <a:p>
          <a:r>
            <a:rPr lang="en-US" dirty="0"/>
            <a:t>Case Erection</a:t>
          </a:r>
        </a:p>
      </dgm:t>
    </dgm:pt>
    <dgm:pt modelId="{1D718972-C49D-1A4A-B73F-25F4E79AD631}" type="parTrans" cxnId="{0041DAAD-B92C-AA4C-91E6-29F5EDFB48B8}">
      <dgm:prSet/>
      <dgm:spPr/>
      <dgm:t>
        <a:bodyPr/>
        <a:lstStyle/>
        <a:p>
          <a:endParaRPr lang="en-US"/>
        </a:p>
      </dgm:t>
    </dgm:pt>
    <dgm:pt modelId="{B330CCF7-E868-BF45-A3EC-DED5AE1AD25B}" type="sibTrans" cxnId="{0041DAAD-B92C-AA4C-91E6-29F5EDFB48B8}">
      <dgm:prSet/>
      <dgm:spPr/>
      <dgm:t>
        <a:bodyPr/>
        <a:lstStyle/>
        <a:p>
          <a:endParaRPr lang="en-US"/>
        </a:p>
      </dgm:t>
    </dgm:pt>
    <dgm:pt modelId="{2F050883-5B2F-EA4B-8645-262F84B055FF}">
      <dgm:prSet/>
      <dgm:spPr/>
      <dgm:t>
        <a:bodyPr/>
        <a:lstStyle/>
        <a:p>
          <a:r>
            <a:rPr lang="en-US" dirty="0"/>
            <a:t>Re-Pack</a:t>
          </a:r>
        </a:p>
      </dgm:t>
    </dgm:pt>
    <dgm:pt modelId="{A697243A-C6BC-924B-8C99-82AA4CAFF8CB}" type="parTrans" cxnId="{DC84C37A-FCB7-B247-9D64-41E0780F8EC8}">
      <dgm:prSet/>
      <dgm:spPr/>
      <dgm:t>
        <a:bodyPr/>
        <a:lstStyle/>
        <a:p>
          <a:endParaRPr lang="en-US"/>
        </a:p>
      </dgm:t>
    </dgm:pt>
    <dgm:pt modelId="{53FCB302-2011-AB47-951C-91A5FC59C182}" type="sibTrans" cxnId="{DC84C37A-FCB7-B247-9D64-41E0780F8EC8}">
      <dgm:prSet/>
      <dgm:spPr/>
      <dgm:t>
        <a:bodyPr/>
        <a:lstStyle/>
        <a:p>
          <a:endParaRPr lang="en-US"/>
        </a:p>
      </dgm:t>
    </dgm:pt>
    <dgm:pt modelId="{35C97458-CD4D-4547-99D5-0A044B34C500}">
      <dgm:prSet/>
      <dgm:spPr/>
      <dgm:t>
        <a:bodyPr/>
        <a:lstStyle/>
        <a:p>
          <a:r>
            <a:rPr lang="en-US" dirty="0"/>
            <a:t>Seal</a:t>
          </a:r>
        </a:p>
      </dgm:t>
    </dgm:pt>
    <dgm:pt modelId="{C7243D3F-E8CC-284D-B960-AE233A39FB9B}" type="parTrans" cxnId="{4C2724D9-3D53-0943-ACA2-8F6D65809264}">
      <dgm:prSet/>
      <dgm:spPr/>
      <dgm:t>
        <a:bodyPr/>
        <a:lstStyle/>
        <a:p>
          <a:endParaRPr lang="en-US"/>
        </a:p>
      </dgm:t>
    </dgm:pt>
    <dgm:pt modelId="{1C4772EA-464F-1E4B-9E8D-E5FA7DF16811}" type="sibTrans" cxnId="{4C2724D9-3D53-0943-ACA2-8F6D65809264}">
      <dgm:prSet/>
      <dgm:spPr/>
      <dgm:t>
        <a:bodyPr/>
        <a:lstStyle/>
        <a:p>
          <a:endParaRPr lang="en-US"/>
        </a:p>
      </dgm:t>
    </dgm:pt>
    <dgm:pt modelId="{1834B504-8AD9-704D-BB69-1C7B56235485}">
      <dgm:prSet/>
      <dgm:spPr/>
      <dgm:t>
        <a:bodyPr/>
        <a:lstStyle/>
        <a:p>
          <a:r>
            <a:rPr lang="en-US" dirty="0"/>
            <a:t>Stage</a:t>
          </a:r>
        </a:p>
      </dgm:t>
    </dgm:pt>
    <dgm:pt modelId="{AB133002-292D-7E47-9504-7A51CEDA3AEC}" type="parTrans" cxnId="{D175BFFF-C565-9B4D-9515-7E83CA371789}">
      <dgm:prSet/>
      <dgm:spPr/>
      <dgm:t>
        <a:bodyPr/>
        <a:lstStyle/>
        <a:p>
          <a:endParaRPr lang="en-US"/>
        </a:p>
      </dgm:t>
    </dgm:pt>
    <dgm:pt modelId="{62E05C19-76DB-B24A-BD87-E27BD0248611}" type="sibTrans" cxnId="{D175BFFF-C565-9B4D-9515-7E83CA371789}">
      <dgm:prSet/>
      <dgm:spPr/>
      <dgm:t>
        <a:bodyPr/>
        <a:lstStyle/>
        <a:p>
          <a:endParaRPr lang="en-US"/>
        </a:p>
      </dgm:t>
    </dgm:pt>
    <dgm:pt modelId="{2038C075-9CD1-1544-9C24-0DB4E9AD8D4F}">
      <dgm:prSet/>
      <dgm:spPr/>
      <dgm:t>
        <a:bodyPr/>
        <a:lstStyle/>
        <a:p>
          <a:r>
            <a:rPr lang="en-US" dirty="0"/>
            <a:t>Transport to FG</a:t>
          </a:r>
        </a:p>
      </dgm:t>
    </dgm:pt>
    <dgm:pt modelId="{1925EF9A-FCD5-274C-9FE5-352D02AE96A5}" type="parTrans" cxnId="{5628853B-8C1C-9D4B-9FA6-D9D0B2D10B2E}">
      <dgm:prSet/>
      <dgm:spPr/>
      <dgm:t>
        <a:bodyPr/>
        <a:lstStyle/>
        <a:p>
          <a:endParaRPr lang="en-US"/>
        </a:p>
      </dgm:t>
    </dgm:pt>
    <dgm:pt modelId="{6D5A4073-F35C-AC44-AFF8-9C44D3AAC3C6}" type="sibTrans" cxnId="{5628853B-8C1C-9D4B-9FA6-D9D0B2D10B2E}">
      <dgm:prSet/>
      <dgm:spPr/>
      <dgm:t>
        <a:bodyPr/>
        <a:lstStyle/>
        <a:p>
          <a:endParaRPr lang="en-US"/>
        </a:p>
      </dgm:t>
    </dgm:pt>
    <dgm:pt modelId="{61D92A7B-3CCB-2A4A-A646-5C310D577C09}" type="pres">
      <dgm:prSet presAssocID="{A739A52C-4670-F947-8A82-0B5B21941D4B}" presName="Name0" presStyleCnt="0">
        <dgm:presLayoutVars>
          <dgm:dir/>
          <dgm:resizeHandles val="exact"/>
        </dgm:presLayoutVars>
      </dgm:prSet>
      <dgm:spPr/>
    </dgm:pt>
    <dgm:pt modelId="{1B4E45F8-7FFD-B44D-9ADE-46B4941560D1}" type="pres">
      <dgm:prSet presAssocID="{A739A52C-4670-F947-8A82-0B5B21941D4B}" presName="arrow" presStyleLbl="bgShp" presStyleIdx="0" presStyleCnt="1"/>
      <dgm:spPr/>
    </dgm:pt>
    <dgm:pt modelId="{6555D547-6B78-9544-85BA-99A8433A8B36}" type="pres">
      <dgm:prSet presAssocID="{A739A52C-4670-F947-8A82-0B5B21941D4B}" presName="points" presStyleCnt="0"/>
      <dgm:spPr/>
    </dgm:pt>
    <dgm:pt modelId="{8AA79148-EC3A-A340-B7B3-C410A2DE2848}" type="pres">
      <dgm:prSet presAssocID="{921D545B-C178-4C4B-ADA3-4713CB3DB442}" presName="compositeA" presStyleCnt="0"/>
      <dgm:spPr/>
    </dgm:pt>
    <dgm:pt modelId="{12C89A8D-3F39-5F41-B4D9-70A21E4FFEA9}" type="pres">
      <dgm:prSet presAssocID="{921D545B-C178-4C4B-ADA3-4713CB3DB442}" presName="textA" presStyleLbl="revTx" presStyleIdx="0" presStyleCnt="10">
        <dgm:presLayoutVars>
          <dgm:bulletEnabled val="1"/>
        </dgm:presLayoutVars>
      </dgm:prSet>
      <dgm:spPr/>
    </dgm:pt>
    <dgm:pt modelId="{E0DD5D30-ECFD-514B-BF65-A6141BCBFDE9}" type="pres">
      <dgm:prSet presAssocID="{921D545B-C178-4C4B-ADA3-4713CB3DB442}" presName="circleA" presStyleLbl="node1" presStyleIdx="0" presStyleCnt="10"/>
      <dgm:spPr/>
    </dgm:pt>
    <dgm:pt modelId="{3901F9E5-EB6C-3F41-9FDD-E64ADB4925B7}" type="pres">
      <dgm:prSet presAssocID="{921D545B-C178-4C4B-ADA3-4713CB3DB442}" presName="spaceA" presStyleCnt="0"/>
      <dgm:spPr/>
    </dgm:pt>
    <dgm:pt modelId="{6CFA39D8-656E-234E-934B-19B63047CCEA}" type="pres">
      <dgm:prSet presAssocID="{81E40D87-48FC-8C4D-ABF1-F22A04BC0F97}" presName="space" presStyleCnt="0"/>
      <dgm:spPr/>
    </dgm:pt>
    <dgm:pt modelId="{9E92A681-9B5D-AB46-B743-4BE69AA243F6}" type="pres">
      <dgm:prSet presAssocID="{5FF7F92E-9622-6848-8D8B-A728EB64AC35}" presName="compositeB" presStyleCnt="0"/>
      <dgm:spPr/>
    </dgm:pt>
    <dgm:pt modelId="{94C28DFA-26D4-4B43-BB81-C6070325E8AB}" type="pres">
      <dgm:prSet presAssocID="{5FF7F92E-9622-6848-8D8B-A728EB64AC35}" presName="textB" presStyleLbl="revTx" presStyleIdx="1" presStyleCnt="10">
        <dgm:presLayoutVars>
          <dgm:bulletEnabled val="1"/>
        </dgm:presLayoutVars>
      </dgm:prSet>
      <dgm:spPr/>
    </dgm:pt>
    <dgm:pt modelId="{44F00CA3-68A1-BC41-B1E3-33B8B1E353B1}" type="pres">
      <dgm:prSet presAssocID="{5FF7F92E-9622-6848-8D8B-A728EB64AC35}" presName="circleB" presStyleLbl="node1" presStyleIdx="1" presStyleCnt="10"/>
      <dgm:spPr/>
    </dgm:pt>
    <dgm:pt modelId="{D1241D58-3DB7-494D-93C1-671AA88F23C9}" type="pres">
      <dgm:prSet presAssocID="{5FF7F92E-9622-6848-8D8B-A728EB64AC35}" presName="spaceB" presStyleCnt="0"/>
      <dgm:spPr/>
    </dgm:pt>
    <dgm:pt modelId="{5414C22A-37D2-1940-B7E4-6C957E0B0F7B}" type="pres">
      <dgm:prSet presAssocID="{07DF8866-A756-AF46-B715-C99A5919960B}" presName="space" presStyleCnt="0"/>
      <dgm:spPr/>
    </dgm:pt>
    <dgm:pt modelId="{37330C81-6D98-6142-A1AF-D325C05E1AC7}" type="pres">
      <dgm:prSet presAssocID="{A28D85C4-5D02-5646-B6CE-36ACF121D52B}" presName="compositeA" presStyleCnt="0"/>
      <dgm:spPr/>
    </dgm:pt>
    <dgm:pt modelId="{B11FF9F5-CC1F-724D-AF86-4FA6C8C3DE35}" type="pres">
      <dgm:prSet presAssocID="{A28D85C4-5D02-5646-B6CE-36ACF121D52B}" presName="textA" presStyleLbl="revTx" presStyleIdx="2" presStyleCnt="10">
        <dgm:presLayoutVars>
          <dgm:bulletEnabled val="1"/>
        </dgm:presLayoutVars>
      </dgm:prSet>
      <dgm:spPr/>
    </dgm:pt>
    <dgm:pt modelId="{99FF9A8C-C06D-C548-80BF-5EFA2FCF70BF}" type="pres">
      <dgm:prSet presAssocID="{A28D85C4-5D02-5646-B6CE-36ACF121D52B}" presName="circleA" presStyleLbl="node1" presStyleIdx="2" presStyleCnt="10"/>
      <dgm:spPr/>
    </dgm:pt>
    <dgm:pt modelId="{74FA59D4-9047-3D4F-87DB-28B79F878B8A}" type="pres">
      <dgm:prSet presAssocID="{A28D85C4-5D02-5646-B6CE-36ACF121D52B}" presName="spaceA" presStyleCnt="0"/>
      <dgm:spPr/>
    </dgm:pt>
    <dgm:pt modelId="{1527BEF0-C3B4-A047-AF76-0454E98EB092}" type="pres">
      <dgm:prSet presAssocID="{9833100E-371F-9241-A6B8-871DC397D857}" presName="space" presStyleCnt="0"/>
      <dgm:spPr/>
    </dgm:pt>
    <dgm:pt modelId="{4B29E3D7-0FAB-C047-8395-7BF423981126}" type="pres">
      <dgm:prSet presAssocID="{FEE8E422-27CB-BC40-8040-6334E48F28B5}" presName="compositeB" presStyleCnt="0"/>
      <dgm:spPr/>
    </dgm:pt>
    <dgm:pt modelId="{686E641B-252D-834F-AF05-5B5F581E1E01}" type="pres">
      <dgm:prSet presAssocID="{FEE8E422-27CB-BC40-8040-6334E48F28B5}" presName="textB" presStyleLbl="revTx" presStyleIdx="3" presStyleCnt="10">
        <dgm:presLayoutVars>
          <dgm:bulletEnabled val="1"/>
        </dgm:presLayoutVars>
      </dgm:prSet>
      <dgm:spPr/>
    </dgm:pt>
    <dgm:pt modelId="{F7CA4A7E-3839-774A-8EBA-54ED67BC245C}" type="pres">
      <dgm:prSet presAssocID="{FEE8E422-27CB-BC40-8040-6334E48F28B5}" presName="circleB" presStyleLbl="node1" presStyleIdx="3" presStyleCnt="10"/>
      <dgm:spPr/>
    </dgm:pt>
    <dgm:pt modelId="{D998CCC4-7702-F84D-854A-CC25F4F0697D}" type="pres">
      <dgm:prSet presAssocID="{FEE8E422-27CB-BC40-8040-6334E48F28B5}" presName="spaceB" presStyleCnt="0"/>
      <dgm:spPr/>
    </dgm:pt>
    <dgm:pt modelId="{60AE9003-EDD2-3B40-82F1-BE148F7C7D21}" type="pres">
      <dgm:prSet presAssocID="{027C4D25-5AF7-0F47-87DC-6C891FB635D2}" presName="space" presStyleCnt="0"/>
      <dgm:spPr/>
    </dgm:pt>
    <dgm:pt modelId="{77977E92-18D7-7F49-9F00-3D2E2761DCFA}" type="pres">
      <dgm:prSet presAssocID="{E27DCBEB-80BC-5E41-88E0-03DF99302B38}" presName="compositeA" presStyleCnt="0"/>
      <dgm:spPr/>
    </dgm:pt>
    <dgm:pt modelId="{3AE3BFD9-328B-5543-9B1D-C188967E71BD}" type="pres">
      <dgm:prSet presAssocID="{E27DCBEB-80BC-5E41-88E0-03DF99302B38}" presName="textA" presStyleLbl="revTx" presStyleIdx="4" presStyleCnt="10">
        <dgm:presLayoutVars>
          <dgm:bulletEnabled val="1"/>
        </dgm:presLayoutVars>
      </dgm:prSet>
      <dgm:spPr/>
    </dgm:pt>
    <dgm:pt modelId="{80A0F59C-C8F7-A14A-AFE5-DC5B14781751}" type="pres">
      <dgm:prSet presAssocID="{E27DCBEB-80BC-5E41-88E0-03DF99302B38}" presName="circleA" presStyleLbl="node1" presStyleIdx="4" presStyleCnt="10"/>
      <dgm:spPr/>
    </dgm:pt>
    <dgm:pt modelId="{DCB7924C-3E01-054F-9295-12695AA8E3FF}" type="pres">
      <dgm:prSet presAssocID="{E27DCBEB-80BC-5E41-88E0-03DF99302B38}" presName="spaceA" presStyleCnt="0"/>
      <dgm:spPr/>
    </dgm:pt>
    <dgm:pt modelId="{12F4FCF0-20CE-7540-8B3E-5769FC09171D}" type="pres">
      <dgm:prSet presAssocID="{B9990F97-EDA5-5544-8C03-B021E1D4AE6F}" presName="space" presStyleCnt="0"/>
      <dgm:spPr/>
    </dgm:pt>
    <dgm:pt modelId="{13F69003-B870-9340-A53F-0577CDA7CADA}" type="pres">
      <dgm:prSet presAssocID="{7D748943-B59B-8C40-B219-EBB34C9F5E60}" presName="compositeB" presStyleCnt="0"/>
      <dgm:spPr/>
    </dgm:pt>
    <dgm:pt modelId="{4FD26C36-A225-A54E-9781-DC7B746E44CB}" type="pres">
      <dgm:prSet presAssocID="{7D748943-B59B-8C40-B219-EBB34C9F5E60}" presName="textB" presStyleLbl="revTx" presStyleIdx="5" presStyleCnt="10">
        <dgm:presLayoutVars>
          <dgm:bulletEnabled val="1"/>
        </dgm:presLayoutVars>
      </dgm:prSet>
      <dgm:spPr/>
    </dgm:pt>
    <dgm:pt modelId="{413C16C1-E8B3-E241-9380-839998F58C17}" type="pres">
      <dgm:prSet presAssocID="{7D748943-B59B-8C40-B219-EBB34C9F5E60}" presName="circleB" presStyleLbl="node1" presStyleIdx="5" presStyleCnt="10"/>
      <dgm:spPr/>
    </dgm:pt>
    <dgm:pt modelId="{B38B3C0A-ADA4-D341-9DCD-0D46005EF8C1}" type="pres">
      <dgm:prSet presAssocID="{7D748943-B59B-8C40-B219-EBB34C9F5E60}" presName="spaceB" presStyleCnt="0"/>
      <dgm:spPr/>
    </dgm:pt>
    <dgm:pt modelId="{A577D4AF-801A-B24B-8014-9496C753E67E}" type="pres">
      <dgm:prSet presAssocID="{B330CCF7-E868-BF45-A3EC-DED5AE1AD25B}" presName="space" presStyleCnt="0"/>
      <dgm:spPr/>
    </dgm:pt>
    <dgm:pt modelId="{51B96414-60E7-434E-843D-BB79C036AA76}" type="pres">
      <dgm:prSet presAssocID="{2F050883-5B2F-EA4B-8645-262F84B055FF}" presName="compositeA" presStyleCnt="0"/>
      <dgm:spPr/>
    </dgm:pt>
    <dgm:pt modelId="{64E2882A-4EF0-894D-802E-5C0C04B158D2}" type="pres">
      <dgm:prSet presAssocID="{2F050883-5B2F-EA4B-8645-262F84B055FF}" presName="textA" presStyleLbl="revTx" presStyleIdx="6" presStyleCnt="10">
        <dgm:presLayoutVars>
          <dgm:bulletEnabled val="1"/>
        </dgm:presLayoutVars>
      </dgm:prSet>
      <dgm:spPr/>
    </dgm:pt>
    <dgm:pt modelId="{03BF11DF-1108-C848-9B08-59F8895ACC6A}" type="pres">
      <dgm:prSet presAssocID="{2F050883-5B2F-EA4B-8645-262F84B055FF}" presName="circleA" presStyleLbl="node1" presStyleIdx="6" presStyleCnt="10"/>
      <dgm:spPr/>
    </dgm:pt>
    <dgm:pt modelId="{B6D47BA5-DB85-2F48-ACE2-38B6ABBF5C99}" type="pres">
      <dgm:prSet presAssocID="{2F050883-5B2F-EA4B-8645-262F84B055FF}" presName="spaceA" presStyleCnt="0"/>
      <dgm:spPr/>
    </dgm:pt>
    <dgm:pt modelId="{D4FDC745-75E0-804F-9AA6-658A2D3DAF95}" type="pres">
      <dgm:prSet presAssocID="{53FCB302-2011-AB47-951C-91A5FC59C182}" presName="space" presStyleCnt="0"/>
      <dgm:spPr/>
    </dgm:pt>
    <dgm:pt modelId="{D3D60CE8-6913-5D4F-9D27-76F2F07E288E}" type="pres">
      <dgm:prSet presAssocID="{35C97458-CD4D-4547-99D5-0A044B34C500}" presName="compositeB" presStyleCnt="0"/>
      <dgm:spPr/>
    </dgm:pt>
    <dgm:pt modelId="{8441837C-B5DA-4641-9691-98A830F6FAB5}" type="pres">
      <dgm:prSet presAssocID="{35C97458-CD4D-4547-99D5-0A044B34C500}" presName="textB" presStyleLbl="revTx" presStyleIdx="7" presStyleCnt="10">
        <dgm:presLayoutVars>
          <dgm:bulletEnabled val="1"/>
        </dgm:presLayoutVars>
      </dgm:prSet>
      <dgm:spPr/>
    </dgm:pt>
    <dgm:pt modelId="{A7B30DC1-8B5E-9843-9C9E-4FBD75770DFB}" type="pres">
      <dgm:prSet presAssocID="{35C97458-CD4D-4547-99D5-0A044B34C500}" presName="circleB" presStyleLbl="node1" presStyleIdx="7" presStyleCnt="10"/>
      <dgm:spPr/>
    </dgm:pt>
    <dgm:pt modelId="{58EA0D6B-94C4-E04F-80A5-24608591C9A8}" type="pres">
      <dgm:prSet presAssocID="{35C97458-CD4D-4547-99D5-0A044B34C500}" presName="spaceB" presStyleCnt="0"/>
      <dgm:spPr/>
    </dgm:pt>
    <dgm:pt modelId="{DA5E56CA-E952-5C48-8AB5-71C3ABAB1075}" type="pres">
      <dgm:prSet presAssocID="{1C4772EA-464F-1E4B-9E8D-E5FA7DF16811}" presName="space" presStyleCnt="0"/>
      <dgm:spPr/>
    </dgm:pt>
    <dgm:pt modelId="{A53AEA0A-3DC7-8643-82EB-ADEA3C353D05}" type="pres">
      <dgm:prSet presAssocID="{1834B504-8AD9-704D-BB69-1C7B56235485}" presName="compositeA" presStyleCnt="0"/>
      <dgm:spPr/>
    </dgm:pt>
    <dgm:pt modelId="{338D7714-C06D-BD42-A231-ED70F94D1FFD}" type="pres">
      <dgm:prSet presAssocID="{1834B504-8AD9-704D-BB69-1C7B56235485}" presName="textA" presStyleLbl="revTx" presStyleIdx="8" presStyleCnt="10">
        <dgm:presLayoutVars>
          <dgm:bulletEnabled val="1"/>
        </dgm:presLayoutVars>
      </dgm:prSet>
      <dgm:spPr/>
    </dgm:pt>
    <dgm:pt modelId="{E873210D-9E4A-D841-8626-F93DDA41B1CD}" type="pres">
      <dgm:prSet presAssocID="{1834B504-8AD9-704D-BB69-1C7B56235485}" presName="circleA" presStyleLbl="node1" presStyleIdx="8" presStyleCnt="10"/>
      <dgm:spPr/>
    </dgm:pt>
    <dgm:pt modelId="{E7A8A839-D42A-E949-80E0-1E226CE40987}" type="pres">
      <dgm:prSet presAssocID="{1834B504-8AD9-704D-BB69-1C7B56235485}" presName="spaceA" presStyleCnt="0"/>
      <dgm:spPr/>
    </dgm:pt>
    <dgm:pt modelId="{9E83DD7C-F87B-7A46-8DD6-2F1F7BDEA6DF}" type="pres">
      <dgm:prSet presAssocID="{62E05C19-76DB-B24A-BD87-E27BD0248611}" presName="space" presStyleCnt="0"/>
      <dgm:spPr/>
    </dgm:pt>
    <dgm:pt modelId="{48C6A573-6CB4-0C4B-9BEF-E268335D97A0}" type="pres">
      <dgm:prSet presAssocID="{2038C075-9CD1-1544-9C24-0DB4E9AD8D4F}" presName="compositeB" presStyleCnt="0"/>
      <dgm:spPr/>
    </dgm:pt>
    <dgm:pt modelId="{C8F94DAB-64B8-7043-83D1-F18D97C05D31}" type="pres">
      <dgm:prSet presAssocID="{2038C075-9CD1-1544-9C24-0DB4E9AD8D4F}" presName="textB" presStyleLbl="revTx" presStyleIdx="9" presStyleCnt="10">
        <dgm:presLayoutVars>
          <dgm:bulletEnabled val="1"/>
        </dgm:presLayoutVars>
      </dgm:prSet>
      <dgm:spPr/>
    </dgm:pt>
    <dgm:pt modelId="{53A04D99-4DF3-7248-BD28-8935F2355AE9}" type="pres">
      <dgm:prSet presAssocID="{2038C075-9CD1-1544-9C24-0DB4E9AD8D4F}" presName="circleB" presStyleLbl="node1" presStyleIdx="9" presStyleCnt="10"/>
      <dgm:spPr/>
    </dgm:pt>
    <dgm:pt modelId="{0028703E-A279-EB48-B345-A6EE689F8F8A}" type="pres">
      <dgm:prSet presAssocID="{2038C075-9CD1-1544-9C24-0DB4E9AD8D4F}" presName="spaceB" presStyleCnt="0"/>
      <dgm:spPr/>
    </dgm:pt>
  </dgm:ptLst>
  <dgm:cxnLst>
    <dgm:cxn modelId="{5628853B-8C1C-9D4B-9FA6-D9D0B2D10B2E}" srcId="{A739A52C-4670-F947-8A82-0B5B21941D4B}" destId="{2038C075-9CD1-1544-9C24-0DB4E9AD8D4F}" srcOrd="9" destOrd="0" parTransId="{1925EF9A-FCD5-274C-9FE5-352D02AE96A5}" sibTransId="{6D5A4073-F35C-AC44-AFF8-9C44D3AAC3C6}"/>
    <dgm:cxn modelId="{B78BEE3C-905C-D541-B947-9227FEDFB23B}" type="presOf" srcId="{2F050883-5B2F-EA4B-8645-262F84B055FF}" destId="{64E2882A-4EF0-894D-802E-5C0C04B158D2}" srcOrd="0" destOrd="0" presId="urn:microsoft.com/office/officeart/2005/8/layout/hProcess11"/>
    <dgm:cxn modelId="{42C9E241-C643-0C44-9D59-92873C63ADEE}" type="presOf" srcId="{FEE8E422-27CB-BC40-8040-6334E48F28B5}" destId="{686E641B-252D-834F-AF05-5B5F581E1E01}" srcOrd="0" destOrd="0" presId="urn:microsoft.com/office/officeart/2005/8/layout/hProcess11"/>
    <dgm:cxn modelId="{49D8FB44-27ED-A349-84C6-B9D83EE08ACA}" type="presOf" srcId="{2038C075-9CD1-1544-9C24-0DB4E9AD8D4F}" destId="{C8F94DAB-64B8-7043-83D1-F18D97C05D31}" srcOrd="0" destOrd="0" presId="urn:microsoft.com/office/officeart/2005/8/layout/hProcess11"/>
    <dgm:cxn modelId="{371DF16A-43F9-1D45-BF6A-F622D3EDE4F1}" type="presOf" srcId="{921D545B-C178-4C4B-ADA3-4713CB3DB442}" destId="{12C89A8D-3F39-5F41-B4D9-70A21E4FFEA9}" srcOrd="0" destOrd="0" presId="urn:microsoft.com/office/officeart/2005/8/layout/hProcess11"/>
    <dgm:cxn modelId="{1EEE7774-AF36-3D48-9E7A-C68827133A63}" srcId="{A739A52C-4670-F947-8A82-0B5B21941D4B}" destId="{FEE8E422-27CB-BC40-8040-6334E48F28B5}" srcOrd="3" destOrd="0" parTransId="{CF8C1215-84FF-B745-8692-C7ED1063163C}" sibTransId="{027C4D25-5AF7-0F47-87DC-6C891FB635D2}"/>
    <dgm:cxn modelId="{DC84C37A-FCB7-B247-9D64-41E0780F8EC8}" srcId="{A739A52C-4670-F947-8A82-0B5B21941D4B}" destId="{2F050883-5B2F-EA4B-8645-262F84B055FF}" srcOrd="6" destOrd="0" parTransId="{A697243A-C6BC-924B-8C99-82AA4CAFF8CB}" sibTransId="{53FCB302-2011-AB47-951C-91A5FC59C182}"/>
    <dgm:cxn modelId="{6AE4CC84-670D-D648-AA27-85328624A7CA}" srcId="{A739A52C-4670-F947-8A82-0B5B21941D4B}" destId="{5FF7F92E-9622-6848-8D8B-A728EB64AC35}" srcOrd="1" destOrd="0" parTransId="{D550975B-79AE-9D43-A11A-76B1BF961638}" sibTransId="{07DF8866-A756-AF46-B715-C99A5919960B}"/>
    <dgm:cxn modelId="{3012BB8A-FBD6-2E4D-A53C-1EEA3AB32DA9}" type="presOf" srcId="{E27DCBEB-80BC-5E41-88E0-03DF99302B38}" destId="{3AE3BFD9-328B-5543-9B1D-C188967E71BD}" srcOrd="0" destOrd="0" presId="urn:microsoft.com/office/officeart/2005/8/layout/hProcess11"/>
    <dgm:cxn modelId="{16BA6DAA-82FE-5741-886A-3C1C5B42ADDB}" type="presOf" srcId="{A28D85C4-5D02-5646-B6CE-36ACF121D52B}" destId="{B11FF9F5-CC1F-724D-AF86-4FA6C8C3DE35}" srcOrd="0" destOrd="0" presId="urn:microsoft.com/office/officeart/2005/8/layout/hProcess11"/>
    <dgm:cxn modelId="{0041DAAD-B92C-AA4C-91E6-29F5EDFB48B8}" srcId="{A739A52C-4670-F947-8A82-0B5B21941D4B}" destId="{7D748943-B59B-8C40-B219-EBB34C9F5E60}" srcOrd="5" destOrd="0" parTransId="{1D718972-C49D-1A4A-B73F-25F4E79AD631}" sibTransId="{B330CCF7-E868-BF45-A3EC-DED5AE1AD25B}"/>
    <dgm:cxn modelId="{D90C21B3-DEDB-424C-BA68-838EA368646D}" type="presOf" srcId="{35C97458-CD4D-4547-99D5-0A044B34C500}" destId="{8441837C-B5DA-4641-9691-98A830F6FAB5}" srcOrd="0" destOrd="0" presId="urn:microsoft.com/office/officeart/2005/8/layout/hProcess11"/>
    <dgm:cxn modelId="{B3C740BA-8CA0-C240-ABDA-F2FC2CD829DB}" srcId="{A739A52C-4670-F947-8A82-0B5B21941D4B}" destId="{E27DCBEB-80BC-5E41-88E0-03DF99302B38}" srcOrd="4" destOrd="0" parTransId="{F3DFCD70-C1FC-FD4C-9294-1615D3760A5F}" sibTransId="{B9990F97-EDA5-5544-8C03-B021E1D4AE6F}"/>
    <dgm:cxn modelId="{87E5BEBA-56D4-ED43-97B8-FFB524ADE80A}" type="presOf" srcId="{A739A52C-4670-F947-8A82-0B5B21941D4B}" destId="{61D92A7B-3CCB-2A4A-A646-5C310D577C09}" srcOrd="0" destOrd="0" presId="urn:microsoft.com/office/officeart/2005/8/layout/hProcess11"/>
    <dgm:cxn modelId="{3193C6C3-4ADB-2D49-8CF3-541CFEB115BE}" type="presOf" srcId="{1834B504-8AD9-704D-BB69-1C7B56235485}" destId="{338D7714-C06D-BD42-A231-ED70F94D1FFD}" srcOrd="0" destOrd="0" presId="urn:microsoft.com/office/officeart/2005/8/layout/hProcess11"/>
    <dgm:cxn modelId="{F1AA44D1-5EF3-1B42-99CC-40FDD06C95ED}" type="presOf" srcId="{7D748943-B59B-8C40-B219-EBB34C9F5E60}" destId="{4FD26C36-A225-A54E-9781-DC7B746E44CB}" srcOrd="0" destOrd="0" presId="urn:microsoft.com/office/officeart/2005/8/layout/hProcess11"/>
    <dgm:cxn modelId="{4C2724D9-3D53-0943-ACA2-8F6D65809264}" srcId="{A739A52C-4670-F947-8A82-0B5B21941D4B}" destId="{35C97458-CD4D-4547-99D5-0A044B34C500}" srcOrd="7" destOrd="0" parTransId="{C7243D3F-E8CC-284D-B960-AE233A39FB9B}" sibTransId="{1C4772EA-464F-1E4B-9E8D-E5FA7DF16811}"/>
    <dgm:cxn modelId="{B0997BE8-DB18-1644-97E2-F04A2592258E}" srcId="{A739A52C-4670-F947-8A82-0B5B21941D4B}" destId="{921D545B-C178-4C4B-ADA3-4713CB3DB442}" srcOrd="0" destOrd="0" parTransId="{F3A843A4-B28A-6144-9600-F6DBBC65D2FF}" sibTransId="{81E40D87-48FC-8C4D-ABF1-F22A04BC0F97}"/>
    <dgm:cxn modelId="{61D5CCE8-8547-8D4B-B6EF-7E2C051D34FA}" type="presOf" srcId="{5FF7F92E-9622-6848-8D8B-A728EB64AC35}" destId="{94C28DFA-26D4-4B43-BB81-C6070325E8AB}" srcOrd="0" destOrd="0" presId="urn:microsoft.com/office/officeart/2005/8/layout/hProcess11"/>
    <dgm:cxn modelId="{49256FEA-3A44-5548-AABA-9E81D903FCE7}" srcId="{A739A52C-4670-F947-8A82-0B5B21941D4B}" destId="{A28D85C4-5D02-5646-B6CE-36ACF121D52B}" srcOrd="2" destOrd="0" parTransId="{DD199DBD-9946-9249-80B3-C4D10D2EDC2D}" sibTransId="{9833100E-371F-9241-A6B8-871DC397D857}"/>
    <dgm:cxn modelId="{D175BFFF-C565-9B4D-9515-7E83CA371789}" srcId="{A739A52C-4670-F947-8A82-0B5B21941D4B}" destId="{1834B504-8AD9-704D-BB69-1C7B56235485}" srcOrd="8" destOrd="0" parTransId="{AB133002-292D-7E47-9504-7A51CEDA3AEC}" sibTransId="{62E05C19-76DB-B24A-BD87-E27BD0248611}"/>
    <dgm:cxn modelId="{5F91F3CA-12CE-B941-A624-C7106708BE12}" type="presParOf" srcId="{61D92A7B-3CCB-2A4A-A646-5C310D577C09}" destId="{1B4E45F8-7FFD-B44D-9ADE-46B4941560D1}" srcOrd="0" destOrd="0" presId="urn:microsoft.com/office/officeart/2005/8/layout/hProcess11"/>
    <dgm:cxn modelId="{FA1292E3-AC12-5040-9289-E64EEE1D95C6}" type="presParOf" srcId="{61D92A7B-3CCB-2A4A-A646-5C310D577C09}" destId="{6555D547-6B78-9544-85BA-99A8433A8B36}" srcOrd="1" destOrd="0" presId="urn:microsoft.com/office/officeart/2005/8/layout/hProcess11"/>
    <dgm:cxn modelId="{9EAD2EB4-552A-A54A-A738-CB2AECB4E4F3}" type="presParOf" srcId="{6555D547-6B78-9544-85BA-99A8433A8B36}" destId="{8AA79148-EC3A-A340-B7B3-C410A2DE2848}" srcOrd="0" destOrd="0" presId="urn:microsoft.com/office/officeart/2005/8/layout/hProcess11"/>
    <dgm:cxn modelId="{86248AD8-C50A-3B40-B991-7E6B6EB5F6FE}" type="presParOf" srcId="{8AA79148-EC3A-A340-B7B3-C410A2DE2848}" destId="{12C89A8D-3F39-5F41-B4D9-70A21E4FFEA9}" srcOrd="0" destOrd="0" presId="urn:microsoft.com/office/officeart/2005/8/layout/hProcess11"/>
    <dgm:cxn modelId="{91412B08-33B2-FD4E-A916-C9033B537273}" type="presParOf" srcId="{8AA79148-EC3A-A340-B7B3-C410A2DE2848}" destId="{E0DD5D30-ECFD-514B-BF65-A6141BCBFDE9}" srcOrd="1" destOrd="0" presId="urn:microsoft.com/office/officeart/2005/8/layout/hProcess11"/>
    <dgm:cxn modelId="{C9E78911-3ACC-9A49-997F-66A2972F874F}" type="presParOf" srcId="{8AA79148-EC3A-A340-B7B3-C410A2DE2848}" destId="{3901F9E5-EB6C-3F41-9FDD-E64ADB4925B7}" srcOrd="2" destOrd="0" presId="urn:microsoft.com/office/officeart/2005/8/layout/hProcess11"/>
    <dgm:cxn modelId="{C7F2510A-C173-8347-A43E-35BB82119EC3}" type="presParOf" srcId="{6555D547-6B78-9544-85BA-99A8433A8B36}" destId="{6CFA39D8-656E-234E-934B-19B63047CCEA}" srcOrd="1" destOrd="0" presId="urn:microsoft.com/office/officeart/2005/8/layout/hProcess11"/>
    <dgm:cxn modelId="{C581691E-8693-8D4A-B7DD-EB6BB7E0367D}" type="presParOf" srcId="{6555D547-6B78-9544-85BA-99A8433A8B36}" destId="{9E92A681-9B5D-AB46-B743-4BE69AA243F6}" srcOrd="2" destOrd="0" presId="urn:microsoft.com/office/officeart/2005/8/layout/hProcess11"/>
    <dgm:cxn modelId="{681D9EDE-6100-9140-9492-96F0D627F40C}" type="presParOf" srcId="{9E92A681-9B5D-AB46-B743-4BE69AA243F6}" destId="{94C28DFA-26D4-4B43-BB81-C6070325E8AB}" srcOrd="0" destOrd="0" presId="urn:microsoft.com/office/officeart/2005/8/layout/hProcess11"/>
    <dgm:cxn modelId="{35DACE04-421B-B84C-A951-83EDDD22C5C9}" type="presParOf" srcId="{9E92A681-9B5D-AB46-B743-4BE69AA243F6}" destId="{44F00CA3-68A1-BC41-B1E3-33B8B1E353B1}" srcOrd="1" destOrd="0" presId="urn:microsoft.com/office/officeart/2005/8/layout/hProcess11"/>
    <dgm:cxn modelId="{EE11CB44-C34B-6248-A69C-1C55AFAD81C8}" type="presParOf" srcId="{9E92A681-9B5D-AB46-B743-4BE69AA243F6}" destId="{D1241D58-3DB7-494D-93C1-671AA88F23C9}" srcOrd="2" destOrd="0" presId="urn:microsoft.com/office/officeart/2005/8/layout/hProcess11"/>
    <dgm:cxn modelId="{9CE05BCF-ACC0-1940-86FA-888F8108F2E0}" type="presParOf" srcId="{6555D547-6B78-9544-85BA-99A8433A8B36}" destId="{5414C22A-37D2-1940-B7E4-6C957E0B0F7B}" srcOrd="3" destOrd="0" presId="urn:microsoft.com/office/officeart/2005/8/layout/hProcess11"/>
    <dgm:cxn modelId="{D5DE2926-A19F-1443-8E65-A80E1BED5DC9}" type="presParOf" srcId="{6555D547-6B78-9544-85BA-99A8433A8B36}" destId="{37330C81-6D98-6142-A1AF-D325C05E1AC7}" srcOrd="4" destOrd="0" presId="urn:microsoft.com/office/officeart/2005/8/layout/hProcess11"/>
    <dgm:cxn modelId="{3D4D6CA4-8C27-664F-B438-80EDE3677098}" type="presParOf" srcId="{37330C81-6D98-6142-A1AF-D325C05E1AC7}" destId="{B11FF9F5-CC1F-724D-AF86-4FA6C8C3DE35}" srcOrd="0" destOrd="0" presId="urn:microsoft.com/office/officeart/2005/8/layout/hProcess11"/>
    <dgm:cxn modelId="{FE4165BB-0BED-8C45-911A-4D5889C4FDF7}" type="presParOf" srcId="{37330C81-6D98-6142-A1AF-D325C05E1AC7}" destId="{99FF9A8C-C06D-C548-80BF-5EFA2FCF70BF}" srcOrd="1" destOrd="0" presId="urn:microsoft.com/office/officeart/2005/8/layout/hProcess11"/>
    <dgm:cxn modelId="{08318C20-A6F7-B74A-9C65-C2B5D680DB95}" type="presParOf" srcId="{37330C81-6D98-6142-A1AF-D325C05E1AC7}" destId="{74FA59D4-9047-3D4F-87DB-28B79F878B8A}" srcOrd="2" destOrd="0" presId="urn:microsoft.com/office/officeart/2005/8/layout/hProcess11"/>
    <dgm:cxn modelId="{E9C1537E-B311-4549-95CE-28DA83ED7698}" type="presParOf" srcId="{6555D547-6B78-9544-85BA-99A8433A8B36}" destId="{1527BEF0-C3B4-A047-AF76-0454E98EB092}" srcOrd="5" destOrd="0" presId="urn:microsoft.com/office/officeart/2005/8/layout/hProcess11"/>
    <dgm:cxn modelId="{4F63ECB4-53CC-CE42-AEB3-458BA56CDAC5}" type="presParOf" srcId="{6555D547-6B78-9544-85BA-99A8433A8B36}" destId="{4B29E3D7-0FAB-C047-8395-7BF423981126}" srcOrd="6" destOrd="0" presId="urn:microsoft.com/office/officeart/2005/8/layout/hProcess11"/>
    <dgm:cxn modelId="{DE4228FF-29F6-2346-BAEE-1E1B4D5BED9B}" type="presParOf" srcId="{4B29E3D7-0FAB-C047-8395-7BF423981126}" destId="{686E641B-252D-834F-AF05-5B5F581E1E01}" srcOrd="0" destOrd="0" presId="urn:microsoft.com/office/officeart/2005/8/layout/hProcess11"/>
    <dgm:cxn modelId="{C98622F5-A37A-0C4D-907A-2E77492B56B0}" type="presParOf" srcId="{4B29E3D7-0FAB-C047-8395-7BF423981126}" destId="{F7CA4A7E-3839-774A-8EBA-54ED67BC245C}" srcOrd="1" destOrd="0" presId="urn:microsoft.com/office/officeart/2005/8/layout/hProcess11"/>
    <dgm:cxn modelId="{40A1C87A-7F42-7E48-908B-9B43F14C1A2D}" type="presParOf" srcId="{4B29E3D7-0FAB-C047-8395-7BF423981126}" destId="{D998CCC4-7702-F84D-854A-CC25F4F0697D}" srcOrd="2" destOrd="0" presId="urn:microsoft.com/office/officeart/2005/8/layout/hProcess11"/>
    <dgm:cxn modelId="{3A5D7DDD-3AE5-5548-9483-70590217D3DA}" type="presParOf" srcId="{6555D547-6B78-9544-85BA-99A8433A8B36}" destId="{60AE9003-EDD2-3B40-82F1-BE148F7C7D21}" srcOrd="7" destOrd="0" presId="urn:microsoft.com/office/officeart/2005/8/layout/hProcess11"/>
    <dgm:cxn modelId="{A7DFFE92-DB56-3049-85D2-F73D376A4BB2}" type="presParOf" srcId="{6555D547-6B78-9544-85BA-99A8433A8B36}" destId="{77977E92-18D7-7F49-9F00-3D2E2761DCFA}" srcOrd="8" destOrd="0" presId="urn:microsoft.com/office/officeart/2005/8/layout/hProcess11"/>
    <dgm:cxn modelId="{AB6F1B4A-5E77-2943-A898-B40C3DF4366B}" type="presParOf" srcId="{77977E92-18D7-7F49-9F00-3D2E2761DCFA}" destId="{3AE3BFD9-328B-5543-9B1D-C188967E71BD}" srcOrd="0" destOrd="0" presId="urn:microsoft.com/office/officeart/2005/8/layout/hProcess11"/>
    <dgm:cxn modelId="{55D3C3D9-E472-DD49-BD03-7876AACCCA93}" type="presParOf" srcId="{77977E92-18D7-7F49-9F00-3D2E2761DCFA}" destId="{80A0F59C-C8F7-A14A-AFE5-DC5B14781751}" srcOrd="1" destOrd="0" presId="urn:microsoft.com/office/officeart/2005/8/layout/hProcess11"/>
    <dgm:cxn modelId="{9050D0E6-2232-CA41-B306-D4414A21FB76}" type="presParOf" srcId="{77977E92-18D7-7F49-9F00-3D2E2761DCFA}" destId="{DCB7924C-3E01-054F-9295-12695AA8E3FF}" srcOrd="2" destOrd="0" presId="urn:microsoft.com/office/officeart/2005/8/layout/hProcess11"/>
    <dgm:cxn modelId="{8EC9A89E-26CD-FA4F-95BA-C5CED98D6385}" type="presParOf" srcId="{6555D547-6B78-9544-85BA-99A8433A8B36}" destId="{12F4FCF0-20CE-7540-8B3E-5769FC09171D}" srcOrd="9" destOrd="0" presId="urn:microsoft.com/office/officeart/2005/8/layout/hProcess11"/>
    <dgm:cxn modelId="{97FE53E1-D320-C941-9045-A4B53E3FAE67}" type="presParOf" srcId="{6555D547-6B78-9544-85BA-99A8433A8B36}" destId="{13F69003-B870-9340-A53F-0577CDA7CADA}" srcOrd="10" destOrd="0" presId="urn:microsoft.com/office/officeart/2005/8/layout/hProcess11"/>
    <dgm:cxn modelId="{57ED5FC6-2158-744C-9541-4DDB2C89F0A1}" type="presParOf" srcId="{13F69003-B870-9340-A53F-0577CDA7CADA}" destId="{4FD26C36-A225-A54E-9781-DC7B746E44CB}" srcOrd="0" destOrd="0" presId="urn:microsoft.com/office/officeart/2005/8/layout/hProcess11"/>
    <dgm:cxn modelId="{88BC4660-592B-404E-A1F6-8E334F0292D4}" type="presParOf" srcId="{13F69003-B870-9340-A53F-0577CDA7CADA}" destId="{413C16C1-E8B3-E241-9380-839998F58C17}" srcOrd="1" destOrd="0" presId="urn:microsoft.com/office/officeart/2005/8/layout/hProcess11"/>
    <dgm:cxn modelId="{9A35A923-A3E8-2843-B1B2-894DFDD0F0B7}" type="presParOf" srcId="{13F69003-B870-9340-A53F-0577CDA7CADA}" destId="{B38B3C0A-ADA4-D341-9DCD-0D46005EF8C1}" srcOrd="2" destOrd="0" presId="urn:microsoft.com/office/officeart/2005/8/layout/hProcess11"/>
    <dgm:cxn modelId="{7BC6EB7A-EF10-9A40-AFB4-3FD03F9837B2}" type="presParOf" srcId="{6555D547-6B78-9544-85BA-99A8433A8B36}" destId="{A577D4AF-801A-B24B-8014-9496C753E67E}" srcOrd="11" destOrd="0" presId="urn:microsoft.com/office/officeart/2005/8/layout/hProcess11"/>
    <dgm:cxn modelId="{49CD92C4-CDEE-9845-93E9-2BE6D481AB28}" type="presParOf" srcId="{6555D547-6B78-9544-85BA-99A8433A8B36}" destId="{51B96414-60E7-434E-843D-BB79C036AA76}" srcOrd="12" destOrd="0" presId="urn:microsoft.com/office/officeart/2005/8/layout/hProcess11"/>
    <dgm:cxn modelId="{675F4C71-39F3-F04A-B2E9-7FDA8FC77421}" type="presParOf" srcId="{51B96414-60E7-434E-843D-BB79C036AA76}" destId="{64E2882A-4EF0-894D-802E-5C0C04B158D2}" srcOrd="0" destOrd="0" presId="urn:microsoft.com/office/officeart/2005/8/layout/hProcess11"/>
    <dgm:cxn modelId="{E586ACFF-2412-7446-B0B8-03E640A1978F}" type="presParOf" srcId="{51B96414-60E7-434E-843D-BB79C036AA76}" destId="{03BF11DF-1108-C848-9B08-59F8895ACC6A}" srcOrd="1" destOrd="0" presId="urn:microsoft.com/office/officeart/2005/8/layout/hProcess11"/>
    <dgm:cxn modelId="{D5A916B5-7599-064F-AF78-1FFE225D0727}" type="presParOf" srcId="{51B96414-60E7-434E-843D-BB79C036AA76}" destId="{B6D47BA5-DB85-2F48-ACE2-38B6ABBF5C99}" srcOrd="2" destOrd="0" presId="urn:microsoft.com/office/officeart/2005/8/layout/hProcess11"/>
    <dgm:cxn modelId="{A8F5FD69-CCF3-3547-AF09-46CAAAAD0CEF}" type="presParOf" srcId="{6555D547-6B78-9544-85BA-99A8433A8B36}" destId="{D4FDC745-75E0-804F-9AA6-658A2D3DAF95}" srcOrd="13" destOrd="0" presId="urn:microsoft.com/office/officeart/2005/8/layout/hProcess11"/>
    <dgm:cxn modelId="{EC74A859-8FF1-7040-B904-0280DD2AFC9C}" type="presParOf" srcId="{6555D547-6B78-9544-85BA-99A8433A8B36}" destId="{D3D60CE8-6913-5D4F-9D27-76F2F07E288E}" srcOrd="14" destOrd="0" presId="urn:microsoft.com/office/officeart/2005/8/layout/hProcess11"/>
    <dgm:cxn modelId="{FFC4F229-E4F1-9346-AE56-EBD989D13CE4}" type="presParOf" srcId="{D3D60CE8-6913-5D4F-9D27-76F2F07E288E}" destId="{8441837C-B5DA-4641-9691-98A830F6FAB5}" srcOrd="0" destOrd="0" presId="urn:microsoft.com/office/officeart/2005/8/layout/hProcess11"/>
    <dgm:cxn modelId="{37452653-DBCD-0340-90D5-DBEF79CB3E0E}" type="presParOf" srcId="{D3D60CE8-6913-5D4F-9D27-76F2F07E288E}" destId="{A7B30DC1-8B5E-9843-9C9E-4FBD75770DFB}" srcOrd="1" destOrd="0" presId="urn:microsoft.com/office/officeart/2005/8/layout/hProcess11"/>
    <dgm:cxn modelId="{2F93D8D9-A0BF-1947-960F-41270547BA27}" type="presParOf" srcId="{D3D60CE8-6913-5D4F-9D27-76F2F07E288E}" destId="{58EA0D6B-94C4-E04F-80A5-24608591C9A8}" srcOrd="2" destOrd="0" presId="urn:microsoft.com/office/officeart/2005/8/layout/hProcess11"/>
    <dgm:cxn modelId="{12AAF74E-4900-2640-9A14-061FA2897B1D}" type="presParOf" srcId="{6555D547-6B78-9544-85BA-99A8433A8B36}" destId="{DA5E56CA-E952-5C48-8AB5-71C3ABAB1075}" srcOrd="15" destOrd="0" presId="urn:microsoft.com/office/officeart/2005/8/layout/hProcess11"/>
    <dgm:cxn modelId="{A98088A1-FFEC-E84A-A919-F4F493E4D8AF}" type="presParOf" srcId="{6555D547-6B78-9544-85BA-99A8433A8B36}" destId="{A53AEA0A-3DC7-8643-82EB-ADEA3C353D05}" srcOrd="16" destOrd="0" presId="urn:microsoft.com/office/officeart/2005/8/layout/hProcess11"/>
    <dgm:cxn modelId="{48236F58-471D-7B4F-B0F8-60C4F9D53B30}" type="presParOf" srcId="{A53AEA0A-3DC7-8643-82EB-ADEA3C353D05}" destId="{338D7714-C06D-BD42-A231-ED70F94D1FFD}" srcOrd="0" destOrd="0" presId="urn:microsoft.com/office/officeart/2005/8/layout/hProcess11"/>
    <dgm:cxn modelId="{A3EFA1CE-CAED-D642-9051-425BD586F554}" type="presParOf" srcId="{A53AEA0A-3DC7-8643-82EB-ADEA3C353D05}" destId="{E873210D-9E4A-D841-8626-F93DDA41B1CD}" srcOrd="1" destOrd="0" presId="urn:microsoft.com/office/officeart/2005/8/layout/hProcess11"/>
    <dgm:cxn modelId="{ED1B07C3-0425-3F41-8247-7C5F0FD9781C}" type="presParOf" srcId="{A53AEA0A-3DC7-8643-82EB-ADEA3C353D05}" destId="{E7A8A839-D42A-E949-80E0-1E226CE40987}" srcOrd="2" destOrd="0" presId="urn:microsoft.com/office/officeart/2005/8/layout/hProcess11"/>
    <dgm:cxn modelId="{76AE259B-8D30-4345-B708-92EE099B708E}" type="presParOf" srcId="{6555D547-6B78-9544-85BA-99A8433A8B36}" destId="{9E83DD7C-F87B-7A46-8DD6-2F1F7BDEA6DF}" srcOrd="17" destOrd="0" presId="urn:microsoft.com/office/officeart/2005/8/layout/hProcess11"/>
    <dgm:cxn modelId="{6EAA9EF7-6C68-D44D-BBBA-4034958A6768}" type="presParOf" srcId="{6555D547-6B78-9544-85BA-99A8433A8B36}" destId="{48C6A573-6CB4-0C4B-9BEF-E268335D97A0}" srcOrd="18" destOrd="0" presId="urn:microsoft.com/office/officeart/2005/8/layout/hProcess11"/>
    <dgm:cxn modelId="{329AC128-15F0-5445-979A-667F37946C98}" type="presParOf" srcId="{48C6A573-6CB4-0C4B-9BEF-E268335D97A0}" destId="{C8F94DAB-64B8-7043-83D1-F18D97C05D31}" srcOrd="0" destOrd="0" presId="urn:microsoft.com/office/officeart/2005/8/layout/hProcess11"/>
    <dgm:cxn modelId="{3438C955-D4E0-6D4B-88F4-717CE59A97C4}" type="presParOf" srcId="{48C6A573-6CB4-0C4B-9BEF-E268335D97A0}" destId="{53A04D99-4DF3-7248-BD28-8935F2355AE9}" srcOrd="1" destOrd="0" presId="urn:microsoft.com/office/officeart/2005/8/layout/hProcess11"/>
    <dgm:cxn modelId="{1D763C31-91BA-494D-B0A1-B07BB63753BA}" type="presParOf" srcId="{48C6A573-6CB4-0C4B-9BEF-E268335D97A0}" destId="{0028703E-A279-EB48-B345-A6EE689F8F8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7DDCA6-8541-FE45-8E6D-D9BDB8DDE511}" type="doc">
      <dgm:prSet loTypeId="urn:microsoft.com/office/officeart/2005/8/layout/arrow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B83195-6343-A242-AF68-60446000DFA0}">
      <dgm:prSet phldrT="[Text]"/>
      <dgm:spPr/>
      <dgm:t>
        <a:bodyPr/>
        <a:lstStyle/>
        <a:p>
          <a:r>
            <a:rPr lang="en-US" dirty="0"/>
            <a:t>HR Synergy</a:t>
          </a:r>
        </a:p>
      </dgm:t>
    </dgm:pt>
    <dgm:pt modelId="{25418328-0A08-F042-82B9-430DFA18EF45}" type="parTrans" cxnId="{F321A836-A00B-8546-A855-083A5D4E537F}">
      <dgm:prSet/>
      <dgm:spPr/>
      <dgm:t>
        <a:bodyPr/>
        <a:lstStyle/>
        <a:p>
          <a:endParaRPr lang="en-US"/>
        </a:p>
      </dgm:t>
    </dgm:pt>
    <dgm:pt modelId="{5B69A1FE-0DC7-1C45-B890-84919CB73655}" type="sibTrans" cxnId="{F321A836-A00B-8546-A855-083A5D4E537F}">
      <dgm:prSet/>
      <dgm:spPr/>
      <dgm:t>
        <a:bodyPr/>
        <a:lstStyle/>
        <a:p>
          <a:endParaRPr lang="en-US"/>
        </a:p>
      </dgm:t>
    </dgm:pt>
    <dgm:pt modelId="{07951FF1-1021-E043-9C39-7EA8B625D7D5}">
      <dgm:prSet phldrT="[Text]"/>
      <dgm:spPr/>
      <dgm:t>
        <a:bodyPr/>
        <a:lstStyle/>
        <a:p>
          <a:r>
            <a:rPr lang="en-US" dirty="0"/>
            <a:t>Capacity Optimization</a:t>
          </a:r>
        </a:p>
      </dgm:t>
    </dgm:pt>
    <dgm:pt modelId="{AAAE11A0-8CF6-F143-BEAB-792EC6E94E36}" type="parTrans" cxnId="{00091EA4-9336-F449-9959-6884149AEE05}">
      <dgm:prSet/>
      <dgm:spPr/>
      <dgm:t>
        <a:bodyPr/>
        <a:lstStyle/>
        <a:p>
          <a:endParaRPr lang="en-US"/>
        </a:p>
      </dgm:t>
    </dgm:pt>
    <dgm:pt modelId="{6745545D-01B7-C346-95CB-1A8E09B2CD40}" type="sibTrans" cxnId="{00091EA4-9336-F449-9959-6884149AEE05}">
      <dgm:prSet/>
      <dgm:spPr/>
      <dgm:t>
        <a:bodyPr/>
        <a:lstStyle/>
        <a:p>
          <a:endParaRPr lang="en-US"/>
        </a:p>
      </dgm:t>
    </dgm:pt>
    <dgm:pt modelId="{9E1B917C-DDFF-7B40-9796-EFD3C3E504C9}" type="pres">
      <dgm:prSet presAssocID="{BA7DDCA6-8541-FE45-8E6D-D9BDB8DDE511}" presName="compositeShape" presStyleCnt="0">
        <dgm:presLayoutVars>
          <dgm:chMax val="2"/>
          <dgm:dir/>
          <dgm:resizeHandles val="exact"/>
        </dgm:presLayoutVars>
      </dgm:prSet>
      <dgm:spPr/>
    </dgm:pt>
    <dgm:pt modelId="{FD37613A-1C54-1943-96AD-271456A29C1C}" type="pres">
      <dgm:prSet presAssocID="{BA7DDCA6-8541-FE45-8E6D-D9BDB8DDE511}" presName="ribbon" presStyleLbl="node1" presStyleIdx="0" presStyleCn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4">
              <a:srgbClr val="FF0000"/>
            </a:gs>
            <a:gs pos="54000">
              <a:schemeClr val="accent3"/>
            </a:gs>
            <a:gs pos="83000">
              <a:srgbClr val="FF0000"/>
            </a:gs>
            <a:gs pos="100000">
              <a:srgbClr val="FF0000"/>
            </a:gs>
          </a:gsLst>
          <a:path path="rect">
            <a:fillToRect l="100000" t="100000"/>
          </a:path>
          <a:tileRect r="-100000" b="-100000"/>
        </a:gradFill>
      </dgm:spPr>
    </dgm:pt>
    <dgm:pt modelId="{25A4E7AF-2BD9-6E4E-A9EB-EB4A5B032C5C}" type="pres">
      <dgm:prSet presAssocID="{BA7DDCA6-8541-FE45-8E6D-D9BDB8DDE511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1E124CFD-CBD2-6145-862C-EB306ABA83EB}" type="pres">
      <dgm:prSet presAssocID="{BA7DDCA6-8541-FE45-8E6D-D9BDB8DDE511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321A836-A00B-8546-A855-083A5D4E537F}" srcId="{BA7DDCA6-8541-FE45-8E6D-D9BDB8DDE511}" destId="{9CB83195-6343-A242-AF68-60446000DFA0}" srcOrd="0" destOrd="0" parTransId="{25418328-0A08-F042-82B9-430DFA18EF45}" sibTransId="{5B69A1FE-0DC7-1C45-B890-84919CB73655}"/>
    <dgm:cxn modelId="{00091EA4-9336-F449-9959-6884149AEE05}" srcId="{BA7DDCA6-8541-FE45-8E6D-D9BDB8DDE511}" destId="{07951FF1-1021-E043-9C39-7EA8B625D7D5}" srcOrd="1" destOrd="0" parTransId="{AAAE11A0-8CF6-F143-BEAB-792EC6E94E36}" sibTransId="{6745545D-01B7-C346-95CB-1A8E09B2CD40}"/>
    <dgm:cxn modelId="{9074F7CF-4004-CB4E-B943-6045912C7E20}" type="presOf" srcId="{07951FF1-1021-E043-9C39-7EA8B625D7D5}" destId="{1E124CFD-CBD2-6145-862C-EB306ABA83EB}" srcOrd="0" destOrd="0" presId="urn:microsoft.com/office/officeart/2005/8/layout/arrow6"/>
    <dgm:cxn modelId="{5A9182D9-B9D2-1443-90BB-FA678B02A120}" type="presOf" srcId="{9CB83195-6343-A242-AF68-60446000DFA0}" destId="{25A4E7AF-2BD9-6E4E-A9EB-EB4A5B032C5C}" srcOrd="0" destOrd="0" presId="urn:microsoft.com/office/officeart/2005/8/layout/arrow6"/>
    <dgm:cxn modelId="{8B88B5F3-20EE-8C4D-B976-5AF3A9AAF4B3}" type="presOf" srcId="{BA7DDCA6-8541-FE45-8E6D-D9BDB8DDE511}" destId="{9E1B917C-DDFF-7B40-9796-EFD3C3E504C9}" srcOrd="0" destOrd="0" presId="urn:microsoft.com/office/officeart/2005/8/layout/arrow6"/>
    <dgm:cxn modelId="{414646B1-A054-7E4D-9E19-C535D74D40B9}" type="presParOf" srcId="{9E1B917C-DDFF-7B40-9796-EFD3C3E504C9}" destId="{FD37613A-1C54-1943-96AD-271456A29C1C}" srcOrd="0" destOrd="0" presId="urn:microsoft.com/office/officeart/2005/8/layout/arrow6"/>
    <dgm:cxn modelId="{B1AF168B-EFCC-E741-8459-09A24A42A868}" type="presParOf" srcId="{9E1B917C-DDFF-7B40-9796-EFD3C3E504C9}" destId="{25A4E7AF-2BD9-6E4E-A9EB-EB4A5B032C5C}" srcOrd="1" destOrd="0" presId="urn:microsoft.com/office/officeart/2005/8/layout/arrow6"/>
    <dgm:cxn modelId="{54189284-7C31-0547-BD0A-0BF0E6F60AD5}" type="presParOf" srcId="{9E1B917C-DDFF-7B40-9796-EFD3C3E504C9}" destId="{1E124CFD-CBD2-6145-862C-EB306ABA83E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0D753B-0529-4749-9EBA-A01685462CC3}" type="doc">
      <dgm:prSet loTypeId="urn:microsoft.com/office/officeart/2005/8/layout/hChevron3" loCatId="" qsTypeId="urn:microsoft.com/office/officeart/2005/8/quickstyle/3d1" qsCatId="3D" csTypeId="urn:microsoft.com/office/officeart/2005/8/colors/colorful1" csCatId="colorful" phldr="1"/>
      <dgm:spPr/>
    </dgm:pt>
    <dgm:pt modelId="{64B4B1A6-7767-0A44-B099-D21DA2994679}">
      <dgm:prSet phldrT="[Text]"/>
      <dgm:spPr/>
      <dgm:t>
        <a:bodyPr/>
        <a:lstStyle/>
        <a:p>
          <a:r>
            <a:rPr lang="en-US" dirty="0"/>
            <a:t>Staged inventory (Unknown)</a:t>
          </a:r>
        </a:p>
      </dgm:t>
    </dgm:pt>
    <dgm:pt modelId="{2DE8D879-DC0E-C145-83B2-B1C561855961}" type="parTrans" cxnId="{AD18517F-EC80-574D-85E5-4C3740D372E9}">
      <dgm:prSet/>
      <dgm:spPr/>
      <dgm:t>
        <a:bodyPr/>
        <a:lstStyle/>
        <a:p>
          <a:endParaRPr lang="en-US"/>
        </a:p>
      </dgm:t>
    </dgm:pt>
    <dgm:pt modelId="{DF0ACF93-C263-A749-9DDC-E512A80A404B}" type="sibTrans" cxnId="{AD18517F-EC80-574D-85E5-4C3740D372E9}">
      <dgm:prSet/>
      <dgm:spPr/>
      <dgm:t>
        <a:bodyPr/>
        <a:lstStyle/>
        <a:p>
          <a:endParaRPr lang="en-US"/>
        </a:p>
      </dgm:t>
    </dgm:pt>
    <dgm:pt modelId="{968967DC-20F3-814B-9E2B-8C35BBCFFFAC}">
      <dgm:prSet phldrT="[Text]"/>
      <dgm:spPr/>
      <dgm:t>
        <a:bodyPr/>
        <a:lstStyle/>
        <a:p>
          <a:r>
            <a:rPr lang="en-US" dirty="0"/>
            <a:t>IF/FG </a:t>
          </a:r>
        </a:p>
        <a:p>
          <a:r>
            <a:rPr lang="en-US" dirty="0"/>
            <a:t>~2 min.</a:t>
          </a:r>
        </a:p>
      </dgm:t>
    </dgm:pt>
    <dgm:pt modelId="{2A6E7173-7F5B-7149-AF22-3B7B595C77C3}" type="parTrans" cxnId="{8D4901D2-D892-EF44-8CB3-8F2B474B2AC3}">
      <dgm:prSet/>
      <dgm:spPr/>
      <dgm:t>
        <a:bodyPr/>
        <a:lstStyle/>
        <a:p>
          <a:endParaRPr lang="en-US"/>
        </a:p>
      </dgm:t>
    </dgm:pt>
    <dgm:pt modelId="{CD4C79CB-8619-F742-A5D8-8A4CD46C4F0A}" type="sibTrans" cxnId="{8D4901D2-D892-EF44-8CB3-8F2B474B2AC3}">
      <dgm:prSet/>
      <dgm:spPr/>
      <dgm:t>
        <a:bodyPr/>
        <a:lstStyle/>
        <a:p>
          <a:endParaRPr lang="en-US"/>
        </a:p>
      </dgm:t>
    </dgm:pt>
    <dgm:pt modelId="{26573D46-9D96-5E49-8CEC-9C240F5C151A}">
      <dgm:prSet phldrT="[Text]"/>
      <dgm:spPr/>
      <dgm:t>
        <a:bodyPr/>
        <a:lstStyle/>
        <a:p>
          <a:r>
            <a:rPr lang="en-US" dirty="0"/>
            <a:t>OF/FG</a:t>
          </a:r>
        </a:p>
        <a:p>
          <a:r>
            <a:rPr lang="en-US" dirty="0"/>
            <a:t>~ 5 min.</a:t>
          </a:r>
        </a:p>
      </dgm:t>
    </dgm:pt>
    <dgm:pt modelId="{B227478D-8485-5F46-805F-21212E70974D}" type="parTrans" cxnId="{159F74B9-2901-7542-872D-92DBF131E62F}">
      <dgm:prSet/>
      <dgm:spPr/>
      <dgm:t>
        <a:bodyPr/>
        <a:lstStyle/>
        <a:p>
          <a:endParaRPr lang="en-US"/>
        </a:p>
      </dgm:t>
    </dgm:pt>
    <dgm:pt modelId="{EB403B79-424A-0E40-AFBC-16DD670EEC21}" type="sibTrans" cxnId="{159F74B9-2901-7542-872D-92DBF131E62F}">
      <dgm:prSet/>
      <dgm:spPr/>
      <dgm:t>
        <a:bodyPr/>
        <a:lstStyle/>
        <a:p>
          <a:endParaRPr lang="en-US"/>
        </a:p>
      </dgm:t>
    </dgm:pt>
    <dgm:pt modelId="{DE4803BC-D40F-C84C-B5A5-C4774AD8CB7C}" type="pres">
      <dgm:prSet presAssocID="{7B0D753B-0529-4749-9EBA-A01685462CC3}" presName="Name0" presStyleCnt="0">
        <dgm:presLayoutVars>
          <dgm:dir/>
          <dgm:resizeHandles val="exact"/>
        </dgm:presLayoutVars>
      </dgm:prSet>
      <dgm:spPr/>
    </dgm:pt>
    <dgm:pt modelId="{3C28C6F5-17ED-8B4D-98BC-E4D18970C1F8}" type="pres">
      <dgm:prSet presAssocID="{64B4B1A6-7767-0A44-B099-D21DA2994679}" presName="parTxOnly" presStyleLbl="node1" presStyleIdx="0" presStyleCnt="3">
        <dgm:presLayoutVars>
          <dgm:bulletEnabled val="1"/>
        </dgm:presLayoutVars>
      </dgm:prSet>
      <dgm:spPr/>
    </dgm:pt>
    <dgm:pt modelId="{73157190-D31F-0542-9154-E7DCBEA6F026}" type="pres">
      <dgm:prSet presAssocID="{DF0ACF93-C263-A749-9DDC-E512A80A404B}" presName="parSpace" presStyleCnt="0"/>
      <dgm:spPr/>
    </dgm:pt>
    <dgm:pt modelId="{3B5CC118-C41B-5248-9F06-2EF5424E9FBC}" type="pres">
      <dgm:prSet presAssocID="{968967DC-20F3-814B-9E2B-8C35BBCFFFAC}" presName="parTxOnly" presStyleLbl="node1" presStyleIdx="1" presStyleCnt="3">
        <dgm:presLayoutVars>
          <dgm:bulletEnabled val="1"/>
        </dgm:presLayoutVars>
      </dgm:prSet>
      <dgm:spPr/>
    </dgm:pt>
    <dgm:pt modelId="{E719413F-848E-A04A-A8D1-7509393BF9F3}" type="pres">
      <dgm:prSet presAssocID="{CD4C79CB-8619-F742-A5D8-8A4CD46C4F0A}" presName="parSpace" presStyleCnt="0"/>
      <dgm:spPr/>
    </dgm:pt>
    <dgm:pt modelId="{C1A21B6A-15CE-CC4C-8CD5-54A5F08FD21C}" type="pres">
      <dgm:prSet presAssocID="{26573D46-9D96-5E49-8CEC-9C240F5C151A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6C61128-D1AC-0F4F-9868-6D79A5F38175}" type="presOf" srcId="{968967DC-20F3-814B-9E2B-8C35BBCFFFAC}" destId="{3B5CC118-C41B-5248-9F06-2EF5424E9FBC}" srcOrd="0" destOrd="0" presId="urn:microsoft.com/office/officeart/2005/8/layout/hChevron3"/>
    <dgm:cxn modelId="{AD18517F-EC80-574D-85E5-4C3740D372E9}" srcId="{7B0D753B-0529-4749-9EBA-A01685462CC3}" destId="{64B4B1A6-7767-0A44-B099-D21DA2994679}" srcOrd="0" destOrd="0" parTransId="{2DE8D879-DC0E-C145-83B2-B1C561855961}" sibTransId="{DF0ACF93-C263-A749-9DDC-E512A80A404B}"/>
    <dgm:cxn modelId="{BEE7288B-D12B-7144-8DA9-F89FBAC771A3}" type="presOf" srcId="{26573D46-9D96-5E49-8CEC-9C240F5C151A}" destId="{C1A21B6A-15CE-CC4C-8CD5-54A5F08FD21C}" srcOrd="0" destOrd="0" presId="urn:microsoft.com/office/officeart/2005/8/layout/hChevron3"/>
    <dgm:cxn modelId="{159F74B9-2901-7542-872D-92DBF131E62F}" srcId="{7B0D753B-0529-4749-9EBA-A01685462CC3}" destId="{26573D46-9D96-5E49-8CEC-9C240F5C151A}" srcOrd="2" destOrd="0" parTransId="{B227478D-8485-5F46-805F-21212E70974D}" sibTransId="{EB403B79-424A-0E40-AFBC-16DD670EEC21}"/>
    <dgm:cxn modelId="{8D4901D2-D892-EF44-8CB3-8F2B474B2AC3}" srcId="{7B0D753B-0529-4749-9EBA-A01685462CC3}" destId="{968967DC-20F3-814B-9E2B-8C35BBCFFFAC}" srcOrd="1" destOrd="0" parTransId="{2A6E7173-7F5B-7149-AF22-3B7B595C77C3}" sibTransId="{CD4C79CB-8619-F742-A5D8-8A4CD46C4F0A}"/>
    <dgm:cxn modelId="{B0B219F2-D464-A24B-974E-449699B4F9AD}" type="presOf" srcId="{7B0D753B-0529-4749-9EBA-A01685462CC3}" destId="{DE4803BC-D40F-C84C-B5A5-C4774AD8CB7C}" srcOrd="0" destOrd="0" presId="urn:microsoft.com/office/officeart/2005/8/layout/hChevron3"/>
    <dgm:cxn modelId="{0E3DFFFC-B112-CB4F-B32F-005EF6D0BDB7}" type="presOf" srcId="{64B4B1A6-7767-0A44-B099-D21DA2994679}" destId="{3C28C6F5-17ED-8B4D-98BC-E4D18970C1F8}" srcOrd="0" destOrd="0" presId="urn:microsoft.com/office/officeart/2005/8/layout/hChevron3"/>
    <dgm:cxn modelId="{DD756088-4538-6D44-A51A-D01BCFCC1683}" type="presParOf" srcId="{DE4803BC-D40F-C84C-B5A5-C4774AD8CB7C}" destId="{3C28C6F5-17ED-8B4D-98BC-E4D18970C1F8}" srcOrd="0" destOrd="0" presId="urn:microsoft.com/office/officeart/2005/8/layout/hChevron3"/>
    <dgm:cxn modelId="{9CF34D6D-475E-7941-905C-FE187874EFA2}" type="presParOf" srcId="{DE4803BC-D40F-C84C-B5A5-C4774AD8CB7C}" destId="{73157190-D31F-0542-9154-E7DCBEA6F026}" srcOrd="1" destOrd="0" presId="urn:microsoft.com/office/officeart/2005/8/layout/hChevron3"/>
    <dgm:cxn modelId="{7506C7E8-3673-4F43-9621-6A6061B90AFA}" type="presParOf" srcId="{DE4803BC-D40F-C84C-B5A5-C4774AD8CB7C}" destId="{3B5CC118-C41B-5248-9F06-2EF5424E9FBC}" srcOrd="2" destOrd="0" presId="urn:microsoft.com/office/officeart/2005/8/layout/hChevron3"/>
    <dgm:cxn modelId="{960A4A8A-C358-2042-B8E8-7E9558A4746A}" type="presParOf" srcId="{DE4803BC-D40F-C84C-B5A5-C4774AD8CB7C}" destId="{E719413F-848E-A04A-A8D1-7509393BF9F3}" srcOrd="3" destOrd="0" presId="urn:microsoft.com/office/officeart/2005/8/layout/hChevron3"/>
    <dgm:cxn modelId="{73ED56D2-7820-B04D-87ED-F3632A48C955}" type="presParOf" srcId="{DE4803BC-D40F-C84C-B5A5-C4774AD8CB7C}" destId="{C1A21B6A-15CE-CC4C-8CD5-54A5F08FD21C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1E5E7-F7E3-6E41-9BF6-B64B475FC634}">
      <dsp:nvSpPr>
        <dsp:cNvPr id="0" name=""/>
        <dsp:cNvSpPr/>
      </dsp:nvSpPr>
      <dsp:spPr>
        <a:xfrm>
          <a:off x="2633270" y="1615495"/>
          <a:ext cx="1240774" cy="12407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PM</a:t>
          </a:r>
        </a:p>
      </dsp:txBody>
      <dsp:txXfrm>
        <a:off x="2814977" y="1797202"/>
        <a:ext cx="877360" cy="877360"/>
      </dsp:txXfrm>
    </dsp:sp>
    <dsp:sp modelId="{A7ABC955-D2D8-5D4E-82FD-E50134BC4684}">
      <dsp:nvSpPr>
        <dsp:cNvPr id="0" name=""/>
        <dsp:cNvSpPr/>
      </dsp:nvSpPr>
      <dsp:spPr>
        <a:xfrm rot="16200000">
          <a:off x="3067527" y="1412203"/>
          <a:ext cx="372260" cy="34321"/>
        </a:xfrm>
        <a:custGeom>
          <a:avLst/>
          <a:gdLst/>
          <a:ahLst/>
          <a:cxnLst/>
          <a:rect l="0" t="0" r="0" b="0"/>
          <a:pathLst>
            <a:path>
              <a:moveTo>
                <a:pt x="0" y="17160"/>
              </a:moveTo>
              <a:lnTo>
                <a:pt x="372260" y="1716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44351" y="1420058"/>
        <a:ext cx="18613" cy="18613"/>
      </dsp:txXfrm>
    </dsp:sp>
    <dsp:sp modelId="{DDDE1B38-1B52-A945-B5BF-29A61A53FE8F}">
      <dsp:nvSpPr>
        <dsp:cNvPr id="0" name=""/>
        <dsp:cNvSpPr/>
      </dsp:nvSpPr>
      <dsp:spPr>
        <a:xfrm>
          <a:off x="2633270" y="2459"/>
          <a:ext cx="1240774" cy="12407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 Manufactured Goods</a:t>
          </a:r>
        </a:p>
      </dsp:txBody>
      <dsp:txXfrm>
        <a:off x="2814977" y="184166"/>
        <a:ext cx="877360" cy="877360"/>
      </dsp:txXfrm>
    </dsp:sp>
    <dsp:sp modelId="{D6DF4C92-2FC3-5344-A3D3-4F2645CEA845}">
      <dsp:nvSpPr>
        <dsp:cNvPr id="0" name=""/>
        <dsp:cNvSpPr/>
      </dsp:nvSpPr>
      <dsp:spPr>
        <a:xfrm>
          <a:off x="3874045" y="2218721"/>
          <a:ext cx="372260" cy="34321"/>
        </a:xfrm>
        <a:custGeom>
          <a:avLst/>
          <a:gdLst/>
          <a:ahLst/>
          <a:cxnLst/>
          <a:rect l="0" t="0" r="0" b="0"/>
          <a:pathLst>
            <a:path>
              <a:moveTo>
                <a:pt x="0" y="17160"/>
              </a:moveTo>
              <a:lnTo>
                <a:pt x="372260" y="1716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0869" y="2226575"/>
        <a:ext cx="18613" cy="18613"/>
      </dsp:txXfrm>
    </dsp:sp>
    <dsp:sp modelId="{4EC446E2-FF20-0E4F-998B-7126A4E8B172}">
      <dsp:nvSpPr>
        <dsp:cNvPr id="0" name=""/>
        <dsp:cNvSpPr/>
      </dsp:nvSpPr>
      <dsp:spPr>
        <a:xfrm>
          <a:off x="4246306" y="1615495"/>
          <a:ext cx="1240774" cy="1240774"/>
        </a:xfrm>
        <a:prstGeom prst="ellipse">
          <a:avLst/>
        </a:prstGeom>
        <a:gradFill rotWithShape="0">
          <a:gsLst>
            <a:gs pos="0">
              <a:schemeClr val="accent5">
                <a:hueOff val="5803288"/>
                <a:satOff val="2564"/>
                <a:lumOff val="-28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803288"/>
                <a:satOff val="2564"/>
                <a:lumOff val="-28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803288"/>
                <a:satOff val="2564"/>
                <a:lumOff val="-28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 Zone</a:t>
          </a:r>
        </a:p>
      </dsp:txBody>
      <dsp:txXfrm>
        <a:off x="4428013" y="1797202"/>
        <a:ext cx="877360" cy="877360"/>
      </dsp:txXfrm>
    </dsp:sp>
    <dsp:sp modelId="{ADEA0E54-A739-DE43-8FBF-205581429CA9}">
      <dsp:nvSpPr>
        <dsp:cNvPr id="0" name=""/>
        <dsp:cNvSpPr/>
      </dsp:nvSpPr>
      <dsp:spPr>
        <a:xfrm rot="5400000">
          <a:off x="3067527" y="3025239"/>
          <a:ext cx="372260" cy="34321"/>
        </a:xfrm>
        <a:custGeom>
          <a:avLst/>
          <a:gdLst/>
          <a:ahLst/>
          <a:cxnLst/>
          <a:rect l="0" t="0" r="0" b="0"/>
          <a:pathLst>
            <a:path>
              <a:moveTo>
                <a:pt x="0" y="17160"/>
              </a:moveTo>
              <a:lnTo>
                <a:pt x="372260" y="1716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44351" y="3033093"/>
        <a:ext cx="18613" cy="18613"/>
      </dsp:txXfrm>
    </dsp:sp>
    <dsp:sp modelId="{A1EDEE32-1888-174F-B773-8FFB05F65228}">
      <dsp:nvSpPr>
        <dsp:cNvPr id="0" name=""/>
        <dsp:cNvSpPr/>
      </dsp:nvSpPr>
      <dsp:spPr>
        <a:xfrm>
          <a:off x="2633270" y="3228530"/>
          <a:ext cx="1240774" cy="1240774"/>
        </a:xfrm>
        <a:prstGeom prst="ellipse">
          <a:avLst/>
        </a:prstGeom>
        <a:gradFill rotWithShape="0">
          <a:gsLst>
            <a:gs pos="0">
              <a:schemeClr val="accent5">
                <a:hueOff val="11606576"/>
                <a:satOff val="5128"/>
                <a:lumOff val="-56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606576"/>
                <a:satOff val="5128"/>
                <a:lumOff val="-56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606576"/>
                <a:satOff val="5128"/>
                <a:lumOff val="-56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X Zone</a:t>
          </a:r>
        </a:p>
      </dsp:txBody>
      <dsp:txXfrm>
        <a:off x="2814977" y="3410237"/>
        <a:ext cx="877360" cy="877360"/>
      </dsp:txXfrm>
    </dsp:sp>
    <dsp:sp modelId="{9F640A11-9374-F64B-8575-EC3B22DA43D6}">
      <dsp:nvSpPr>
        <dsp:cNvPr id="0" name=""/>
        <dsp:cNvSpPr/>
      </dsp:nvSpPr>
      <dsp:spPr>
        <a:xfrm rot="10890126">
          <a:off x="2186438" y="2196598"/>
          <a:ext cx="447121" cy="34321"/>
        </a:xfrm>
        <a:custGeom>
          <a:avLst/>
          <a:gdLst/>
          <a:ahLst/>
          <a:cxnLst/>
          <a:rect l="0" t="0" r="0" b="0"/>
          <a:pathLst>
            <a:path>
              <a:moveTo>
                <a:pt x="0" y="17160"/>
              </a:moveTo>
              <a:lnTo>
                <a:pt x="447121" y="1716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98821" y="2202581"/>
        <a:ext cx="22356" cy="22356"/>
      </dsp:txXfrm>
    </dsp:sp>
    <dsp:sp modelId="{0E3EF16C-6B42-0440-B983-945AA9240BD0}">
      <dsp:nvSpPr>
        <dsp:cNvPr id="0" name=""/>
        <dsp:cNvSpPr/>
      </dsp:nvSpPr>
      <dsp:spPr>
        <a:xfrm>
          <a:off x="945953" y="1571249"/>
          <a:ext cx="1240774" cy="1240774"/>
        </a:xfrm>
        <a:prstGeom prst="ellipse">
          <a:avLst/>
        </a:prstGeom>
        <a:gradFill rotWithShape="0">
          <a:gsLst>
            <a:gs pos="0">
              <a:schemeClr val="accent5">
                <a:hueOff val="17409864"/>
                <a:satOff val="7692"/>
                <a:lumOff val="-84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7409864"/>
                <a:satOff val="7692"/>
                <a:lumOff val="-84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7409864"/>
                <a:satOff val="7692"/>
                <a:lumOff val="-84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Other Warehouse</a:t>
          </a:r>
        </a:p>
      </dsp:txBody>
      <dsp:txXfrm>
        <a:off x="1127660" y="1752956"/>
        <a:ext cx="877360" cy="877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4F583-5157-9344-B0BF-808D43BED917}">
      <dsp:nvSpPr>
        <dsp:cNvPr id="0" name=""/>
        <dsp:cNvSpPr/>
      </dsp:nvSpPr>
      <dsp:spPr>
        <a:xfrm>
          <a:off x="0" y="254369"/>
          <a:ext cx="6326636" cy="339159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80E13-50BF-FB4E-AC84-7F85868D04BF}">
      <dsp:nvSpPr>
        <dsp:cNvPr id="0" name=""/>
        <dsp:cNvSpPr/>
      </dsp:nvSpPr>
      <dsp:spPr>
        <a:xfrm>
          <a:off x="2502" y="0"/>
          <a:ext cx="1094032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Locate</a:t>
          </a:r>
        </a:p>
      </dsp:txBody>
      <dsp:txXfrm>
        <a:off x="2502" y="0"/>
        <a:ext cx="1094032" cy="339159"/>
      </dsp:txXfrm>
    </dsp:sp>
    <dsp:sp modelId="{C586E90A-6E79-744A-9192-9B734632DE19}">
      <dsp:nvSpPr>
        <dsp:cNvPr id="0" name=""/>
        <dsp:cNvSpPr/>
      </dsp:nvSpPr>
      <dsp:spPr>
        <a:xfrm>
          <a:off x="507123" y="381554"/>
          <a:ext cx="84789" cy="847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BDED1-4290-3C48-8FE5-4377C164DB80}">
      <dsp:nvSpPr>
        <dsp:cNvPr id="0" name=""/>
        <dsp:cNvSpPr/>
      </dsp:nvSpPr>
      <dsp:spPr>
        <a:xfrm>
          <a:off x="1151236" y="508739"/>
          <a:ext cx="1094032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Count</a:t>
          </a:r>
        </a:p>
      </dsp:txBody>
      <dsp:txXfrm>
        <a:off x="1151236" y="508739"/>
        <a:ext cx="1094032" cy="339159"/>
      </dsp:txXfrm>
    </dsp:sp>
    <dsp:sp modelId="{F963BFF9-5E31-B946-BC1E-6A97054F674C}">
      <dsp:nvSpPr>
        <dsp:cNvPr id="0" name=""/>
        <dsp:cNvSpPr/>
      </dsp:nvSpPr>
      <dsp:spPr>
        <a:xfrm>
          <a:off x="1655857" y="381554"/>
          <a:ext cx="84789" cy="847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83548-6F33-D04C-AD04-C3FC7BF4F15F}">
      <dsp:nvSpPr>
        <dsp:cNvPr id="0" name=""/>
        <dsp:cNvSpPr/>
      </dsp:nvSpPr>
      <dsp:spPr>
        <a:xfrm>
          <a:off x="2299970" y="0"/>
          <a:ext cx="1094032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Stage</a:t>
          </a:r>
        </a:p>
      </dsp:txBody>
      <dsp:txXfrm>
        <a:off x="2299970" y="0"/>
        <a:ext cx="1094032" cy="339159"/>
      </dsp:txXfrm>
    </dsp:sp>
    <dsp:sp modelId="{2DD56527-082A-F440-BEB0-E42EAD16B2F3}">
      <dsp:nvSpPr>
        <dsp:cNvPr id="0" name=""/>
        <dsp:cNvSpPr/>
      </dsp:nvSpPr>
      <dsp:spPr>
        <a:xfrm>
          <a:off x="2804591" y="381554"/>
          <a:ext cx="84789" cy="847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EC71D-96D1-524B-9188-B27DAFE528E7}">
      <dsp:nvSpPr>
        <dsp:cNvPr id="0" name=""/>
        <dsp:cNvSpPr/>
      </dsp:nvSpPr>
      <dsp:spPr>
        <a:xfrm>
          <a:off x="3448703" y="508739"/>
          <a:ext cx="1094032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Scan</a:t>
          </a:r>
        </a:p>
      </dsp:txBody>
      <dsp:txXfrm>
        <a:off x="3448703" y="508739"/>
        <a:ext cx="1094032" cy="339159"/>
      </dsp:txXfrm>
    </dsp:sp>
    <dsp:sp modelId="{F8906CF8-B64A-A64D-8FF4-AEB4E4C9682B}">
      <dsp:nvSpPr>
        <dsp:cNvPr id="0" name=""/>
        <dsp:cNvSpPr/>
      </dsp:nvSpPr>
      <dsp:spPr>
        <a:xfrm>
          <a:off x="3953325" y="381554"/>
          <a:ext cx="84789" cy="847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9E352-1EB3-C244-81EE-E96FB7ED886E}">
      <dsp:nvSpPr>
        <dsp:cNvPr id="0" name=""/>
        <dsp:cNvSpPr/>
      </dsp:nvSpPr>
      <dsp:spPr>
        <a:xfrm>
          <a:off x="4597437" y="0"/>
          <a:ext cx="1094032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Ship</a:t>
          </a:r>
        </a:p>
      </dsp:txBody>
      <dsp:txXfrm>
        <a:off x="4597437" y="0"/>
        <a:ext cx="1094032" cy="339159"/>
      </dsp:txXfrm>
    </dsp:sp>
    <dsp:sp modelId="{61A35B70-9000-3F45-8035-D102F2724AF3}">
      <dsp:nvSpPr>
        <dsp:cNvPr id="0" name=""/>
        <dsp:cNvSpPr/>
      </dsp:nvSpPr>
      <dsp:spPr>
        <a:xfrm>
          <a:off x="5102059" y="381554"/>
          <a:ext cx="84789" cy="8478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4F583-5157-9344-B0BF-808D43BED917}">
      <dsp:nvSpPr>
        <dsp:cNvPr id="0" name=""/>
        <dsp:cNvSpPr/>
      </dsp:nvSpPr>
      <dsp:spPr>
        <a:xfrm>
          <a:off x="0" y="254369"/>
          <a:ext cx="6326636" cy="339159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80E13-50BF-FB4E-AC84-7F85868D04BF}">
      <dsp:nvSpPr>
        <dsp:cNvPr id="0" name=""/>
        <dsp:cNvSpPr/>
      </dsp:nvSpPr>
      <dsp:spPr>
        <a:xfrm>
          <a:off x="2780" y="0"/>
          <a:ext cx="1834971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Locate</a:t>
          </a:r>
        </a:p>
      </dsp:txBody>
      <dsp:txXfrm>
        <a:off x="2780" y="0"/>
        <a:ext cx="1834971" cy="339159"/>
      </dsp:txXfrm>
    </dsp:sp>
    <dsp:sp modelId="{C586E90A-6E79-744A-9192-9B734632DE19}">
      <dsp:nvSpPr>
        <dsp:cNvPr id="0" name=""/>
        <dsp:cNvSpPr/>
      </dsp:nvSpPr>
      <dsp:spPr>
        <a:xfrm>
          <a:off x="877871" y="381554"/>
          <a:ext cx="84789" cy="847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BDED1-4290-3C48-8FE5-4377C164DB80}">
      <dsp:nvSpPr>
        <dsp:cNvPr id="0" name=""/>
        <dsp:cNvSpPr/>
      </dsp:nvSpPr>
      <dsp:spPr>
        <a:xfrm>
          <a:off x="1929500" y="508739"/>
          <a:ext cx="1834971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Scan/Count</a:t>
          </a:r>
        </a:p>
      </dsp:txBody>
      <dsp:txXfrm>
        <a:off x="1929500" y="508739"/>
        <a:ext cx="1834971" cy="339159"/>
      </dsp:txXfrm>
    </dsp:sp>
    <dsp:sp modelId="{F963BFF9-5E31-B946-BC1E-6A97054F674C}">
      <dsp:nvSpPr>
        <dsp:cNvPr id="0" name=""/>
        <dsp:cNvSpPr/>
      </dsp:nvSpPr>
      <dsp:spPr>
        <a:xfrm>
          <a:off x="2804591" y="381554"/>
          <a:ext cx="84789" cy="847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62D85-D838-EB43-9EC6-036A7176D0E2}">
      <dsp:nvSpPr>
        <dsp:cNvPr id="0" name=""/>
        <dsp:cNvSpPr/>
      </dsp:nvSpPr>
      <dsp:spPr>
        <a:xfrm>
          <a:off x="3856220" y="0"/>
          <a:ext cx="1834971" cy="33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Ship</a:t>
          </a:r>
        </a:p>
      </dsp:txBody>
      <dsp:txXfrm>
        <a:off x="3856220" y="0"/>
        <a:ext cx="1834971" cy="339159"/>
      </dsp:txXfrm>
    </dsp:sp>
    <dsp:sp modelId="{8C8494E6-67CB-6D4F-A48E-13B24746F609}">
      <dsp:nvSpPr>
        <dsp:cNvPr id="0" name=""/>
        <dsp:cNvSpPr/>
      </dsp:nvSpPr>
      <dsp:spPr>
        <a:xfrm>
          <a:off x="4731311" y="381554"/>
          <a:ext cx="84789" cy="847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1833F-853D-F946-9D95-1FC401D92092}">
      <dsp:nvSpPr>
        <dsp:cNvPr id="0" name=""/>
        <dsp:cNvSpPr/>
      </dsp:nvSpPr>
      <dsp:spPr>
        <a:xfrm>
          <a:off x="795718" y="46"/>
          <a:ext cx="2392993" cy="5739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2.0</a:t>
          </a:r>
        </a:p>
      </dsp:txBody>
      <dsp:txXfrm>
        <a:off x="812527" y="16855"/>
        <a:ext cx="2359375" cy="540300"/>
      </dsp:txXfrm>
    </dsp:sp>
    <dsp:sp modelId="{49B9401B-5A04-6743-8733-B3A9DD013670}">
      <dsp:nvSpPr>
        <dsp:cNvPr id="0" name=""/>
        <dsp:cNvSpPr/>
      </dsp:nvSpPr>
      <dsp:spPr>
        <a:xfrm>
          <a:off x="795718" y="677270"/>
          <a:ext cx="573918" cy="573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D02BD-5179-7442-ADF6-A572CA18E857}">
      <dsp:nvSpPr>
        <dsp:cNvPr id="0" name=""/>
        <dsp:cNvSpPr/>
      </dsp:nvSpPr>
      <dsp:spPr>
        <a:xfrm>
          <a:off x="1404072" y="677270"/>
          <a:ext cx="1784639" cy="57391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Increased Inventory Accuracy</a:t>
          </a:r>
        </a:p>
      </dsp:txBody>
      <dsp:txXfrm>
        <a:off x="1432093" y="705291"/>
        <a:ext cx="1728597" cy="517876"/>
      </dsp:txXfrm>
    </dsp:sp>
    <dsp:sp modelId="{F181781E-13B6-F04F-8855-D41B6BD9BC4D}">
      <dsp:nvSpPr>
        <dsp:cNvPr id="0" name=""/>
        <dsp:cNvSpPr/>
      </dsp:nvSpPr>
      <dsp:spPr>
        <a:xfrm>
          <a:off x="795718" y="1320059"/>
          <a:ext cx="573918" cy="573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9CB74-36D8-7441-8049-FF4DB9FF0DC1}">
      <dsp:nvSpPr>
        <dsp:cNvPr id="0" name=""/>
        <dsp:cNvSpPr/>
      </dsp:nvSpPr>
      <dsp:spPr>
        <a:xfrm>
          <a:off x="1404072" y="1320059"/>
          <a:ext cx="1784639" cy="573918"/>
        </a:xfrm>
        <a:prstGeom prst="roundRect">
          <a:avLst>
            <a:gd name="adj" fmla="val 16670"/>
          </a:avLst>
        </a:prstGeom>
        <a:solidFill>
          <a:schemeClr val="accent3">
            <a:hueOff val="-1948445"/>
            <a:satOff val="-2273"/>
            <a:lumOff val="5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 in Process Steps</a:t>
          </a:r>
        </a:p>
      </dsp:txBody>
      <dsp:txXfrm>
        <a:off x="1432093" y="1348080"/>
        <a:ext cx="1728597" cy="517876"/>
      </dsp:txXfrm>
    </dsp:sp>
    <dsp:sp modelId="{BBCD3A75-A846-204A-BF30-E41F99FDBC14}">
      <dsp:nvSpPr>
        <dsp:cNvPr id="0" name=""/>
        <dsp:cNvSpPr/>
      </dsp:nvSpPr>
      <dsp:spPr>
        <a:xfrm>
          <a:off x="795718" y="1962848"/>
          <a:ext cx="573918" cy="573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57FA8-A595-8949-932D-7927ED8833A3}">
      <dsp:nvSpPr>
        <dsp:cNvPr id="0" name=""/>
        <dsp:cNvSpPr/>
      </dsp:nvSpPr>
      <dsp:spPr>
        <a:xfrm>
          <a:off x="1404072" y="1962848"/>
          <a:ext cx="1784639" cy="573918"/>
        </a:xfrm>
        <a:prstGeom prst="roundRect">
          <a:avLst>
            <a:gd name="adj" fmla="val 16670"/>
          </a:avLst>
        </a:prstGeom>
        <a:solidFill>
          <a:schemeClr val="accent3">
            <a:hueOff val="-3896889"/>
            <a:satOff val="-4547"/>
            <a:lumOff val="10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 Inefficiencies Reduction</a:t>
          </a:r>
        </a:p>
      </dsp:txBody>
      <dsp:txXfrm>
        <a:off x="1432093" y="1990869"/>
        <a:ext cx="1728597" cy="517876"/>
      </dsp:txXfrm>
    </dsp:sp>
    <dsp:sp modelId="{DA132009-2F88-6446-8D66-C4AE72C2A7C2}">
      <dsp:nvSpPr>
        <dsp:cNvPr id="0" name=""/>
        <dsp:cNvSpPr/>
      </dsp:nvSpPr>
      <dsp:spPr>
        <a:xfrm>
          <a:off x="795718" y="2605636"/>
          <a:ext cx="573918" cy="573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079C-05E6-764B-849B-187AB6D3BCC8}">
      <dsp:nvSpPr>
        <dsp:cNvPr id="0" name=""/>
        <dsp:cNvSpPr/>
      </dsp:nvSpPr>
      <dsp:spPr>
        <a:xfrm>
          <a:off x="1404072" y="2605636"/>
          <a:ext cx="1784639" cy="573918"/>
        </a:xfrm>
        <a:prstGeom prst="roundRect">
          <a:avLst>
            <a:gd name="adj" fmla="val 16670"/>
          </a:avLst>
        </a:prstGeom>
        <a:solidFill>
          <a:schemeClr val="accent3">
            <a:hueOff val="-5845334"/>
            <a:satOff val="-6820"/>
            <a:lumOff val="15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Productivity Increase in other departments</a:t>
          </a:r>
        </a:p>
      </dsp:txBody>
      <dsp:txXfrm>
        <a:off x="1432093" y="2633657"/>
        <a:ext cx="1728597" cy="517876"/>
      </dsp:txXfrm>
    </dsp:sp>
    <dsp:sp modelId="{AE4D7A68-4C6D-554F-80B8-1E6DD502EF6F}">
      <dsp:nvSpPr>
        <dsp:cNvPr id="0" name=""/>
        <dsp:cNvSpPr/>
      </dsp:nvSpPr>
      <dsp:spPr>
        <a:xfrm>
          <a:off x="795718" y="3248425"/>
          <a:ext cx="573918" cy="57391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80085-0E2D-1144-BC9B-7FA3A3ECAAD0}">
      <dsp:nvSpPr>
        <dsp:cNvPr id="0" name=""/>
        <dsp:cNvSpPr/>
      </dsp:nvSpPr>
      <dsp:spPr>
        <a:xfrm>
          <a:off x="1404072" y="3248425"/>
          <a:ext cx="1784639" cy="573918"/>
        </a:xfrm>
        <a:prstGeom prst="roundRect">
          <a:avLst>
            <a:gd name="adj" fmla="val 16670"/>
          </a:avLst>
        </a:prstGeom>
        <a:solidFill>
          <a:schemeClr val="accent3">
            <a:hueOff val="-7793778"/>
            <a:satOff val="-9094"/>
            <a:lumOff val="20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Eliminate System Process Errors</a:t>
          </a:r>
        </a:p>
      </dsp:txBody>
      <dsp:txXfrm>
        <a:off x="1432093" y="3276446"/>
        <a:ext cx="1728597" cy="5178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E45F8-7FFD-B44D-9ADE-46B4941560D1}">
      <dsp:nvSpPr>
        <dsp:cNvPr id="0" name=""/>
        <dsp:cNvSpPr/>
      </dsp:nvSpPr>
      <dsp:spPr>
        <a:xfrm>
          <a:off x="0" y="353872"/>
          <a:ext cx="7002881" cy="47183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89A8D-3F39-5F41-B4D9-70A21E4FFEA9}">
      <dsp:nvSpPr>
        <dsp:cNvPr id="0" name=""/>
        <dsp:cNvSpPr/>
      </dsp:nvSpPr>
      <dsp:spPr>
        <a:xfrm>
          <a:off x="3712" y="0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Stage</a:t>
          </a:r>
        </a:p>
      </dsp:txBody>
      <dsp:txXfrm>
        <a:off x="3712" y="0"/>
        <a:ext cx="602408" cy="471830"/>
      </dsp:txXfrm>
    </dsp:sp>
    <dsp:sp modelId="{E0DD5D30-ECFD-514B-BF65-A6141BCBFDE9}">
      <dsp:nvSpPr>
        <dsp:cNvPr id="0" name=""/>
        <dsp:cNvSpPr/>
      </dsp:nvSpPr>
      <dsp:spPr>
        <a:xfrm>
          <a:off x="245937" y="530809"/>
          <a:ext cx="117957" cy="1179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28DFA-26D4-4B43-BB81-C6070325E8AB}">
      <dsp:nvSpPr>
        <dsp:cNvPr id="0" name=""/>
        <dsp:cNvSpPr/>
      </dsp:nvSpPr>
      <dsp:spPr>
        <a:xfrm>
          <a:off x="636241" y="707745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Unbox</a:t>
          </a:r>
        </a:p>
      </dsp:txBody>
      <dsp:txXfrm>
        <a:off x="636241" y="707745"/>
        <a:ext cx="602408" cy="471830"/>
      </dsp:txXfrm>
    </dsp:sp>
    <dsp:sp modelId="{44F00CA3-68A1-BC41-B1E3-33B8B1E353B1}">
      <dsp:nvSpPr>
        <dsp:cNvPr id="0" name=""/>
        <dsp:cNvSpPr/>
      </dsp:nvSpPr>
      <dsp:spPr>
        <a:xfrm>
          <a:off x="878466" y="530809"/>
          <a:ext cx="117957" cy="117957"/>
        </a:xfrm>
        <a:prstGeom prst="ellipse">
          <a:avLst/>
        </a:prstGeom>
        <a:solidFill>
          <a:schemeClr val="accent3">
            <a:hueOff val="-865975"/>
            <a:satOff val="-1010"/>
            <a:lumOff val="23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FF9F5-CC1F-724D-AF86-4FA6C8C3DE35}">
      <dsp:nvSpPr>
        <dsp:cNvPr id="0" name=""/>
        <dsp:cNvSpPr/>
      </dsp:nvSpPr>
      <dsp:spPr>
        <a:xfrm>
          <a:off x="1268769" y="0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Wrap</a:t>
          </a:r>
        </a:p>
      </dsp:txBody>
      <dsp:txXfrm>
        <a:off x="1268769" y="0"/>
        <a:ext cx="602408" cy="471830"/>
      </dsp:txXfrm>
    </dsp:sp>
    <dsp:sp modelId="{99FF9A8C-C06D-C548-80BF-5EFA2FCF70BF}">
      <dsp:nvSpPr>
        <dsp:cNvPr id="0" name=""/>
        <dsp:cNvSpPr/>
      </dsp:nvSpPr>
      <dsp:spPr>
        <a:xfrm>
          <a:off x="1510995" y="530809"/>
          <a:ext cx="117957" cy="117957"/>
        </a:xfrm>
        <a:prstGeom prst="ellipse">
          <a:avLst/>
        </a:prstGeom>
        <a:solidFill>
          <a:schemeClr val="accent3">
            <a:hueOff val="-1731951"/>
            <a:satOff val="-2021"/>
            <a:lumOff val="46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E641B-252D-834F-AF05-5B5F581E1E01}">
      <dsp:nvSpPr>
        <dsp:cNvPr id="0" name=""/>
        <dsp:cNvSpPr/>
      </dsp:nvSpPr>
      <dsp:spPr>
        <a:xfrm>
          <a:off x="1901298" y="707745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Stage</a:t>
          </a:r>
        </a:p>
      </dsp:txBody>
      <dsp:txXfrm>
        <a:off x="1901298" y="707745"/>
        <a:ext cx="602408" cy="471830"/>
      </dsp:txXfrm>
    </dsp:sp>
    <dsp:sp modelId="{F7CA4A7E-3839-774A-8EBA-54ED67BC245C}">
      <dsp:nvSpPr>
        <dsp:cNvPr id="0" name=""/>
        <dsp:cNvSpPr/>
      </dsp:nvSpPr>
      <dsp:spPr>
        <a:xfrm>
          <a:off x="2143524" y="530809"/>
          <a:ext cx="117957" cy="117957"/>
        </a:xfrm>
        <a:prstGeom prst="ellipse">
          <a:avLst/>
        </a:prstGeom>
        <a:solidFill>
          <a:schemeClr val="accent3">
            <a:hueOff val="-2597926"/>
            <a:satOff val="-3031"/>
            <a:lumOff val="69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3BFD9-328B-5543-9B1D-C188967E71BD}">
      <dsp:nvSpPr>
        <dsp:cNvPr id="0" name=""/>
        <dsp:cNvSpPr/>
      </dsp:nvSpPr>
      <dsp:spPr>
        <a:xfrm>
          <a:off x="2533827" y="0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Transport</a:t>
          </a:r>
        </a:p>
      </dsp:txBody>
      <dsp:txXfrm>
        <a:off x="2533827" y="0"/>
        <a:ext cx="602408" cy="471830"/>
      </dsp:txXfrm>
    </dsp:sp>
    <dsp:sp modelId="{80A0F59C-C8F7-A14A-AFE5-DC5B14781751}">
      <dsp:nvSpPr>
        <dsp:cNvPr id="0" name=""/>
        <dsp:cNvSpPr/>
      </dsp:nvSpPr>
      <dsp:spPr>
        <a:xfrm>
          <a:off x="2776053" y="530809"/>
          <a:ext cx="117957" cy="117957"/>
        </a:xfrm>
        <a:prstGeom prst="ellipse">
          <a:avLst/>
        </a:prstGeom>
        <a:solidFill>
          <a:schemeClr val="accent3">
            <a:hueOff val="-3463901"/>
            <a:satOff val="-4042"/>
            <a:lumOff val="92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26C36-A225-A54E-9781-DC7B746E44CB}">
      <dsp:nvSpPr>
        <dsp:cNvPr id="0" name=""/>
        <dsp:cNvSpPr/>
      </dsp:nvSpPr>
      <dsp:spPr>
        <a:xfrm>
          <a:off x="3166356" y="707745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Case Erection</a:t>
          </a:r>
        </a:p>
      </dsp:txBody>
      <dsp:txXfrm>
        <a:off x="3166356" y="707745"/>
        <a:ext cx="602408" cy="471830"/>
      </dsp:txXfrm>
    </dsp:sp>
    <dsp:sp modelId="{413C16C1-E8B3-E241-9380-839998F58C17}">
      <dsp:nvSpPr>
        <dsp:cNvPr id="0" name=""/>
        <dsp:cNvSpPr/>
      </dsp:nvSpPr>
      <dsp:spPr>
        <a:xfrm>
          <a:off x="3408582" y="530809"/>
          <a:ext cx="117957" cy="117957"/>
        </a:xfrm>
        <a:prstGeom prst="ellipse">
          <a:avLst/>
        </a:prstGeom>
        <a:solidFill>
          <a:schemeClr val="accent3">
            <a:hueOff val="-4329877"/>
            <a:satOff val="-5052"/>
            <a:lumOff val="115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2882A-4EF0-894D-802E-5C0C04B158D2}">
      <dsp:nvSpPr>
        <dsp:cNvPr id="0" name=""/>
        <dsp:cNvSpPr/>
      </dsp:nvSpPr>
      <dsp:spPr>
        <a:xfrm>
          <a:off x="3798885" y="0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Re-Pack</a:t>
          </a:r>
        </a:p>
      </dsp:txBody>
      <dsp:txXfrm>
        <a:off x="3798885" y="0"/>
        <a:ext cx="602408" cy="471830"/>
      </dsp:txXfrm>
    </dsp:sp>
    <dsp:sp modelId="{03BF11DF-1108-C848-9B08-59F8895ACC6A}">
      <dsp:nvSpPr>
        <dsp:cNvPr id="0" name=""/>
        <dsp:cNvSpPr/>
      </dsp:nvSpPr>
      <dsp:spPr>
        <a:xfrm>
          <a:off x="4041111" y="530809"/>
          <a:ext cx="117957" cy="117957"/>
        </a:xfrm>
        <a:prstGeom prst="ellipse">
          <a:avLst/>
        </a:prstGeom>
        <a:solidFill>
          <a:schemeClr val="accent3">
            <a:hueOff val="-5195852"/>
            <a:satOff val="-6063"/>
            <a:lumOff val="13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1837C-B5DA-4641-9691-98A830F6FAB5}">
      <dsp:nvSpPr>
        <dsp:cNvPr id="0" name=""/>
        <dsp:cNvSpPr/>
      </dsp:nvSpPr>
      <dsp:spPr>
        <a:xfrm>
          <a:off x="4431414" y="707745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Seal</a:t>
          </a:r>
        </a:p>
      </dsp:txBody>
      <dsp:txXfrm>
        <a:off x="4431414" y="707745"/>
        <a:ext cx="602408" cy="471830"/>
      </dsp:txXfrm>
    </dsp:sp>
    <dsp:sp modelId="{A7B30DC1-8B5E-9843-9C9E-4FBD75770DFB}">
      <dsp:nvSpPr>
        <dsp:cNvPr id="0" name=""/>
        <dsp:cNvSpPr/>
      </dsp:nvSpPr>
      <dsp:spPr>
        <a:xfrm>
          <a:off x="4673639" y="530809"/>
          <a:ext cx="117957" cy="117957"/>
        </a:xfrm>
        <a:prstGeom prst="ellipse">
          <a:avLst/>
        </a:prstGeom>
        <a:solidFill>
          <a:schemeClr val="accent3">
            <a:hueOff val="-6061827"/>
            <a:satOff val="-7073"/>
            <a:lumOff val="161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D7714-C06D-BD42-A231-ED70F94D1FFD}">
      <dsp:nvSpPr>
        <dsp:cNvPr id="0" name=""/>
        <dsp:cNvSpPr/>
      </dsp:nvSpPr>
      <dsp:spPr>
        <a:xfrm>
          <a:off x="5063943" y="0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Stage</a:t>
          </a:r>
        </a:p>
      </dsp:txBody>
      <dsp:txXfrm>
        <a:off x="5063943" y="0"/>
        <a:ext cx="602408" cy="471830"/>
      </dsp:txXfrm>
    </dsp:sp>
    <dsp:sp modelId="{E873210D-9E4A-D841-8626-F93DDA41B1CD}">
      <dsp:nvSpPr>
        <dsp:cNvPr id="0" name=""/>
        <dsp:cNvSpPr/>
      </dsp:nvSpPr>
      <dsp:spPr>
        <a:xfrm>
          <a:off x="5306168" y="530809"/>
          <a:ext cx="117957" cy="117957"/>
        </a:xfrm>
        <a:prstGeom prst="ellipse">
          <a:avLst/>
        </a:prstGeom>
        <a:solidFill>
          <a:schemeClr val="accent3">
            <a:hueOff val="-6927803"/>
            <a:satOff val="-8084"/>
            <a:lumOff val="184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94DAB-64B8-7043-83D1-F18D97C05D31}">
      <dsp:nvSpPr>
        <dsp:cNvPr id="0" name=""/>
        <dsp:cNvSpPr/>
      </dsp:nvSpPr>
      <dsp:spPr>
        <a:xfrm>
          <a:off x="5696472" y="707745"/>
          <a:ext cx="602408" cy="47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Transport to FG</a:t>
          </a:r>
        </a:p>
      </dsp:txBody>
      <dsp:txXfrm>
        <a:off x="5696472" y="707745"/>
        <a:ext cx="602408" cy="471830"/>
      </dsp:txXfrm>
    </dsp:sp>
    <dsp:sp modelId="{53A04D99-4DF3-7248-BD28-8935F2355AE9}">
      <dsp:nvSpPr>
        <dsp:cNvPr id="0" name=""/>
        <dsp:cNvSpPr/>
      </dsp:nvSpPr>
      <dsp:spPr>
        <a:xfrm>
          <a:off x="5938697" y="530809"/>
          <a:ext cx="117957" cy="117957"/>
        </a:xfrm>
        <a:prstGeom prst="ellipse">
          <a:avLst/>
        </a:prstGeom>
        <a:solidFill>
          <a:schemeClr val="accent3">
            <a:hueOff val="-7793778"/>
            <a:satOff val="-9094"/>
            <a:lumOff val="20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7613A-1C54-1943-96AD-271456A29C1C}">
      <dsp:nvSpPr>
        <dsp:cNvPr id="0" name=""/>
        <dsp:cNvSpPr/>
      </dsp:nvSpPr>
      <dsp:spPr>
        <a:xfrm>
          <a:off x="0" y="26092"/>
          <a:ext cx="4805218" cy="1922087"/>
        </a:xfrm>
        <a:prstGeom prst="leftRightRibbon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0004">
              <a:srgbClr val="FF0000"/>
            </a:gs>
            <a:gs pos="54000">
              <a:schemeClr val="accent3"/>
            </a:gs>
            <a:gs pos="83000">
              <a:srgbClr val="FF0000"/>
            </a:gs>
            <a:gs pos="100000">
              <a:srgbClr val="FF0000"/>
            </a:gs>
          </a:gsLst>
          <a:path path="rect">
            <a:fillToRect l="100000" t="100000"/>
          </a:path>
          <a:tileRect r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4E7AF-2BD9-6E4E-A9EB-EB4A5B032C5C}">
      <dsp:nvSpPr>
        <dsp:cNvPr id="0" name=""/>
        <dsp:cNvSpPr/>
      </dsp:nvSpPr>
      <dsp:spPr>
        <a:xfrm>
          <a:off x="576626" y="362458"/>
          <a:ext cx="1585721" cy="9418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HR Synergy</a:t>
          </a:r>
        </a:p>
      </dsp:txBody>
      <dsp:txXfrm>
        <a:off x="576626" y="362458"/>
        <a:ext cx="1585721" cy="941822"/>
      </dsp:txXfrm>
    </dsp:sp>
    <dsp:sp modelId="{1E124CFD-CBD2-6145-862C-EB306ABA83EB}">
      <dsp:nvSpPr>
        <dsp:cNvPr id="0" name=""/>
        <dsp:cNvSpPr/>
      </dsp:nvSpPr>
      <dsp:spPr>
        <a:xfrm>
          <a:off x="2402609" y="669992"/>
          <a:ext cx="1874035" cy="9418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Capacity Optimization</a:t>
          </a:r>
        </a:p>
      </dsp:txBody>
      <dsp:txXfrm>
        <a:off x="2402609" y="669992"/>
        <a:ext cx="1874035" cy="9418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8C6F5-17ED-8B4D-98BC-E4D18970C1F8}">
      <dsp:nvSpPr>
        <dsp:cNvPr id="0" name=""/>
        <dsp:cNvSpPr/>
      </dsp:nvSpPr>
      <dsp:spPr>
        <a:xfrm>
          <a:off x="1767" y="524879"/>
          <a:ext cx="1545435" cy="61817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Staged inventory (Unknown)</a:t>
          </a:r>
        </a:p>
      </dsp:txBody>
      <dsp:txXfrm>
        <a:off x="1767" y="524879"/>
        <a:ext cx="1390892" cy="618174"/>
      </dsp:txXfrm>
    </dsp:sp>
    <dsp:sp modelId="{3B5CC118-C41B-5248-9F06-2EF5424E9FBC}">
      <dsp:nvSpPr>
        <dsp:cNvPr id="0" name=""/>
        <dsp:cNvSpPr/>
      </dsp:nvSpPr>
      <dsp:spPr>
        <a:xfrm>
          <a:off x="1238115" y="524879"/>
          <a:ext cx="1545435" cy="61817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IF/FG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~2 min.</a:t>
          </a:r>
        </a:p>
      </dsp:txBody>
      <dsp:txXfrm>
        <a:off x="1547202" y="524879"/>
        <a:ext cx="927261" cy="618174"/>
      </dsp:txXfrm>
    </dsp:sp>
    <dsp:sp modelId="{C1A21B6A-15CE-CC4C-8CD5-54A5F08FD21C}">
      <dsp:nvSpPr>
        <dsp:cNvPr id="0" name=""/>
        <dsp:cNvSpPr/>
      </dsp:nvSpPr>
      <dsp:spPr>
        <a:xfrm>
          <a:off x="2474463" y="524879"/>
          <a:ext cx="1545435" cy="61817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OF/FG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~ 5 min.</a:t>
          </a:r>
        </a:p>
      </dsp:txBody>
      <dsp:txXfrm>
        <a:off x="2783550" y="524879"/>
        <a:ext cx="927261" cy="618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E9ED1-958C-0840-A84D-A322CD6718C6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8C876-0EA6-4B4E-9D5D-058FF6A5A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3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northamcon.com</a:t>
            </a:r>
            <a:r>
              <a:rPr lang="en-US" dirty="0"/>
              <a:t>/wp-content/uploads/2019/05/POWER-FLEX-MANUAL-ENGLISH_200085_Rev4.pdf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8C876-0EA6-4B4E-9D5D-058FF6A5A3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6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7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2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3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0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2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adservices.com/pagead/aclk?sa=L&amp;ai=DChcSEwjA2_vP98HwAhVnBogJHdjtDr8YABAEGgJxbg&amp;ae=2&amp;ohost=www.google.com&amp;cid=CAESQOD23HhVGBresfQ-WbtGSAtlOSMC0qsQcRW7erMM6A4HG7zOtJgwvS022WCjBtSnzw2Tzuc3z5rsoWAKeQqHZTE&amp;sig=AOD64_3vt-cRsU-xc1SHMxaNSuyqGLuFyA&amp;ctype=5&amp;q=&amp;ved=2ahUKEwi1renP98HwAhVIT98KHehCCvAQ9aACegQIARBG&amp;dct=1&amp;adurl=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32495F0-C5CB-4823-AE70-EED61EBA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95826-5636-7D4D-98DD-0CF72313D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183" y="1143000"/>
            <a:ext cx="4846320" cy="2898648"/>
          </a:xfrm>
        </p:spPr>
        <p:txBody>
          <a:bodyPr>
            <a:normAutofit/>
          </a:bodyPr>
          <a:lstStyle/>
          <a:p>
            <a:r>
              <a:rPr lang="en-US" sz="5400"/>
              <a:t>Nearly Natural- Value Stream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B08B7-29A5-D14A-9A7A-84BEF9716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183" y="4407408"/>
            <a:ext cx="4846320" cy="1335024"/>
          </a:xfrm>
        </p:spPr>
        <p:txBody>
          <a:bodyPr>
            <a:normAutofit/>
          </a:bodyPr>
          <a:lstStyle/>
          <a:p>
            <a:r>
              <a:rPr lang="en-US" sz="2400"/>
              <a:t>Prepared by CPQP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82975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ivacy Policy – Nearly Natural">
            <a:extLst>
              <a:ext uri="{FF2B5EF4-FFF2-40B4-BE49-F238E27FC236}">
                <a16:creationId xmlns:a16="http://schemas.microsoft.com/office/drawing/2014/main" id="{1AEC7BDE-AC34-3241-9A81-F8B69E59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0956" y="342428"/>
            <a:ext cx="5441001" cy="28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897" y="4177748"/>
            <a:ext cx="4824407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B0064D2-ECE5-394B-BB00-BA103F0C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61" y="3522180"/>
            <a:ext cx="4606390" cy="3143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E598F-EA05-9442-AB18-DC3FD56CE356}"/>
              </a:ext>
            </a:extLst>
          </p:cNvPr>
          <p:cNvSpPr txBox="1"/>
          <p:nvPr/>
        </p:nvSpPr>
        <p:spPr>
          <a:xfrm>
            <a:off x="904083" y="5074920"/>
            <a:ext cx="403392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Confidential for Robbie Singer Only </a:t>
            </a:r>
          </a:p>
        </p:txBody>
      </p:sp>
    </p:spTree>
    <p:extLst>
      <p:ext uri="{BB962C8B-B14F-4D97-AF65-F5344CB8AC3E}">
        <p14:creationId xmlns:p14="http://schemas.microsoft.com/office/powerpoint/2010/main" val="2524058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06F7-3EF7-4544-868A-204DFD57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Module- Process Flow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AD98C8E-EA69-2747-A2F3-C4474DC7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41" y="2236449"/>
            <a:ext cx="9237518" cy="43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896C-0C63-4345-A18D-8B17E750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Pick Module </a:t>
            </a:r>
            <a:br>
              <a:rPr lang="en-US" dirty="0"/>
            </a:br>
            <a:r>
              <a:rPr lang="en-US" sz="2700" dirty="0"/>
              <a:t>Future State 2.0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7DF8F0-EED0-334F-A2EE-50D1468C8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079133"/>
              </p:ext>
            </p:extLst>
          </p:nvPr>
        </p:nvGraphicFramePr>
        <p:xfrm>
          <a:off x="152400" y="2227006"/>
          <a:ext cx="6507316" cy="4471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0408DF-C333-1F4C-B748-EE4037B5BB3A}"/>
              </a:ext>
            </a:extLst>
          </p:cNvPr>
          <p:cNvSpPr txBox="1"/>
          <p:nvPr/>
        </p:nvSpPr>
        <p:spPr>
          <a:xfrm>
            <a:off x="6747632" y="2092851"/>
            <a:ext cx="480705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AAF32-1D67-6746-A7A0-7A9B4E2EB832}"/>
              </a:ext>
            </a:extLst>
          </p:cNvPr>
          <p:cNvSpPr txBox="1"/>
          <p:nvPr/>
        </p:nvSpPr>
        <p:spPr>
          <a:xfrm>
            <a:off x="6780970" y="2484715"/>
            <a:ext cx="48070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b="1" dirty="0"/>
              <a:t>System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Setup direct replenishment from the production line to the PM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Setup specific bin locations for the fast-moving products (Multiple child locations)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Enable multiple locations to replenish to the PM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Enable the consolidating position to also handle minor cycle counts (Set a maximum adjustment ceiling: $250)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Require for each package to be scannable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/>
              <a:t>Change the pick to ship sequence </a:t>
            </a:r>
            <a:r>
              <a:rPr lang="en-US" sz="1200" i="1" dirty="0"/>
              <a:t>(Next Slide)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/>
              <a:t>Add three hip printers to each level for bar code replacements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/>
              <a:t>Enable smalls outbound packages to be shipped out via the PM</a:t>
            </a:r>
          </a:p>
          <a:p>
            <a:pPr marL="228600" indent="-228600">
              <a:buFont typeface="+mj-lt"/>
              <a:buAutoNum type="arabicPeriod" startAt="2"/>
            </a:pPr>
            <a:r>
              <a:rPr lang="en-US" sz="1200" b="1" dirty="0"/>
              <a:t>Associates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Additional system training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The associates need to be provided with a tool for reporting any system related errors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Headcount:</a:t>
            </a:r>
          </a:p>
          <a:p>
            <a:pPr marL="1143000" lvl="2" indent="-228600">
              <a:buAutoNum type="arabicPeriod"/>
            </a:pPr>
            <a:r>
              <a:rPr lang="en-US" sz="1200" dirty="0"/>
              <a:t>Two- Consolidators</a:t>
            </a:r>
          </a:p>
          <a:p>
            <a:pPr marL="1143000" lvl="2" indent="-228600">
              <a:buAutoNum type="arabicPeriod"/>
            </a:pPr>
            <a:r>
              <a:rPr lang="en-US" sz="1200" dirty="0"/>
              <a:t>One-Pallet Consolidator </a:t>
            </a:r>
          </a:p>
          <a:p>
            <a:pPr marL="1143000" lvl="2" indent="-228600">
              <a:buAutoNum type="arabicPeriod"/>
            </a:pPr>
            <a:r>
              <a:rPr lang="en-US" sz="1200" dirty="0"/>
              <a:t>Three- Pickers</a:t>
            </a:r>
          </a:p>
        </p:txBody>
      </p:sp>
    </p:spTree>
    <p:extLst>
      <p:ext uri="{BB962C8B-B14F-4D97-AF65-F5344CB8AC3E}">
        <p14:creationId xmlns:p14="http://schemas.microsoft.com/office/powerpoint/2010/main" val="245730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6D28-511A-CD46-A01E-247F2BDD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Pick Module </a:t>
            </a:r>
            <a:br>
              <a:rPr lang="en-US" dirty="0"/>
            </a:br>
            <a:r>
              <a:rPr lang="en-US" sz="2700" dirty="0"/>
              <a:t>Future State 2.0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9C90F-2AB1-3449-969F-89238759A8D1}"/>
              </a:ext>
            </a:extLst>
          </p:cNvPr>
          <p:cNvSpPr txBox="1"/>
          <p:nvPr/>
        </p:nvSpPr>
        <p:spPr>
          <a:xfrm>
            <a:off x="723206" y="2219498"/>
            <a:ext cx="26016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Pick Process 1.0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1A6BEED-90AD-A847-8DF7-C744F7491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814963"/>
              </p:ext>
            </p:extLst>
          </p:nvPr>
        </p:nvGraphicFramePr>
        <p:xfrm>
          <a:off x="739182" y="2765536"/>
          <a:ext cx="6326636" cy="847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BAD553-BC7D-F043-A135-DCDAC6FB151B}"/>
              </a:ext>
            </a:extLst>
          </p:cNvPr>
          <p:cNvSpPr txBox="1"/>
          <p:nvPr/>
        </p:nvSpPr>
        <p:spPr>
          <a:xfrm>
            <a:off x="723206" y="4265893"/>
            <a:ext cx="26016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Pick Process 2.0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64EA00-19F5-6647-94EE-A93115DA2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033867"/>
              </p:ext>
            </p:extLst>
          </p:nvPr>
        </p:nvGraphicFramePr>
        <p:xfrm>
          <a:off x="739182" y="4863733"/>
          <a:ext cx="6326636" cy="847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8E0B33-AE78-A944-9265-C48CFD8C2F9B}"/>
              </a:ext>
            </a:extLst>
          </p:cNvPr>
          <p:cNvSpPr txBox="1"/>
          <p:nvPr/>
        </p:nvSpPr>
        <p:spPr>
          <a:xfrm>
            <a:off x="7764918" y="2215341"/>
            <a:ext cx="26016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Logic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C467F0E-4BF9-C441-98FF-BB4671DB2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721756"/>
              </p:ext>
            </p:extLst>
          </p:nvPr>
        </p:nvGraphicFramePr>
        <p:xfrm>
          <a:off x="7764918" y="2765536"/>
          <a:ext cx="3984431" cy="3822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21718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0F77-FD5A-4C90-BAB2-81709233A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Pick Module “ER”</a:t>
            </a:r>
            <a:br>
              <a:rPr lang="en-US" dirty="0"/>
            </a:br>
            <a:r>
              <a:rPr lang="en-US" dirty="0"/>
              <a:t>Current to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F9BD4-D0B3-4776-8CD4-579146EFFA85}"/>
              </a:ext>
            </a:extLst>
          </p:cNvPr>
          <p:cNvSpPr txBox="1"/>
          <p:nvPr/>
        </p:nvSpPr>
        <p:spPr>
          <a:xfrm>
            <a:off x="585789" y="2352675"/>
            <a:ext cx="83565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Phase 1 (May 19</a:t>
            </a:r>
            <a:r>
              <a:rPr lang="en-US" baseline="30000" dirty="0"/>
              <a:t>th</a:t>
            </a:r>
            <a:r>
              <a:rPr lang="en-US" dirty="0"/>
              <a:t> to Fixed)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2B70B-1C4C-4984-84DC-99245A81B1C7}"/>
              </a:ext>
            </a:extLst>
          </p:cNvPr>
          <p:cNvSpPr txBox="1"/>
          <p:nvPr/>
        </p:nvSpPr>
        <p:spPr>
          <a:xfrm>
            <a:off x="585788" y="2914650"/>
            <a:ext cx="8755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 the current SKU’s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the manual replenishment report Daily by 8:00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Schedule transfers from E to PM “Manually”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Hire Two Consolidators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Hire One Additional Replenisher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BE5B2-E4EC-42D2-A3FE-AEB0695B3D3C}"/>
              </a:ext>
            </a:extLst>
          </p:cNvPr>
          <p:cNvSpPr txBox="1"/>
          <p:nvPr/>
        </p:nvSpPr>
        <p:spPr>
          <a:xfrm>
            <a:off x="1605696" y="4563428"/>
            <a:ext cx="91936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Phase 2 (May 24</a:t>
            </a:r>
            <a:r>
              <a:rPr lang="en-US" baseline="30000" dirty="0"/>
              <a:t>st</a:t>
            </a:r>
            <a:r>
              <a:rPr lang="en-US" dirty="0"/>
              <a:t>  to Fixed)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ABC29-EF96-471D-9D94-E8A2FEE821CC}"/>
              </a:ext>
            </a:extLst>
          </p:cNvPr>
          <p:cNvSpPr txBox="1"/>
          <p:nvPr/>
        </p:nvSpPr>
        <p:spPr>
          <a:xfrm>
            <a:off x="1772529" y="5069058"/>
            <a:ext cx="8101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 the PM product Offering – Are we stocking the right products?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the new mother/baby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 a bi-weekly sales to stock confirmation process by </a:t>
            </a:r>
            <a:r>
              <a:rPr lang="en-US" dirty="0" err="1"/>
              <a:t>Sku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AFC66-10AC-4C07-AE9F-93F2CCC0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 Changes- Main Facility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F0B8C-4074-4AAB-A123-BE633BA411AB}"/>
              </a:ext>
            </a:extLst>
          </p:cNvPr>
          <p:cNvSpPr txBox="1"/>
          <p:nvPr/>
        </p:nvSpPr>
        <p:spPr>
          <a:xfrm>
            <a:off x="1009650" y="2190750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Pick Module Replenishment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Shifts: Shifts 1 and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DED26-6561-43E2-B331-33FFBE05757D}"/>
              </a:ext>
            </a:extLst>
          </p:cNvPr>
          <p:cNvSpPr txBox="1"/>
          <p:nvPr/>
        </p:nvSpPr>
        <p:spPr>
          <a:xfrm>
            <a:off x="1076325" y="2986771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Cycle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Skipped Picks –Shift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Counts – Shift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B0BCE-40D5-41D3-B66D-03A181AAC8C9}"/>
              </a:ext>
            </a:extLst>
          </p:cNvPr>
          <p:cNvSpPr txBox="1"/>
          <p:nvPr/>
        </p:nvSpPr>
        <p:spPr>
          <a:xfrm>
            <a:off x="8067677" y="2263646"/>
            <a:ext cx="363854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Shifts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28450-A404-4662-B167-8DA0AF20A1D6}"/>
              </a:ext>
            </a:extLst>
          </p:cNvPr>
          <p:cNvSpPr txBox="1"/>
          <p:nvPr/>
        </p:nvSpPr>
        <p:spPr>
          <a:xfrm>
            <a:off x="8067677" y="2706743"/>
            <a:ext cx="3638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1: 4:00 AM to12:30 PM</a:t>
            </a:r>
          </a:p>
          <a:p>
            <a:r>
              <a:rPr lang="en-US" dirty="0"/>
              <a:t>Shift 2: 7:00 AM to 3:30 PM</a:t>
            </a:r>
          </a:p>
          <a:p>
            <a:r>
              <a:rPr lang="en-US" dirty="0"/>
              <a:t>Shift 3: 3:30 PM 12:00 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9337B0-DEFA-452C-9DB8-969D3FA0DAAC}"/>
              </a:ext>
            </a:extLst>
          </p:cNvPr>
          <p:cNvSpPr txBox="1"/>
          <p:nvPr/>
        </p:nvSpPr>
        <p:spPr>
          <a:xfrm>
            <a:off x="1076325" y="3983591"/>
            <a:ext cx="3086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Receiving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Shifts 1 and 3</a:t>
            </a:r>
          </a:p>
        </p:txBody>
      </p:sp>
    </p:spTree>
    <p:extLst>
      <p:ext uri="{BB962C8B-B14F-4D97-AF65-F5344CB8AC3E}">
        <p14:creationId xmlns:p14="http://schemas.microsoft.com/office/powerpoint/2010/main" val="163958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C1CC-A935-D24D-AE9E-081004F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1022350" algn="l"/>
              </a:tabLst>
            </a:pPr>
            <a:r>
              <a:rPr lang="en-US" dirty="0"/>
              <a:t>Inventory Control: Forward Replenishment</a:t>
            </a:r>
            <a:br>
              <a:rPr lang="en-US" dirty="0"/>
            </a:br>
            <a:r>
              <a:rPr lang="en-US" sz="3000" dirty="0"/>
              <a:t>Current State </a:t>
            </a:r>
          </a:p>
        </p:txBody>
      </p:sp>
      <p:pic>
        <p:nvPicPr>
          <p:cNvPr id="5" name="Picture 4" descr="Diagram, table&#10;&#10;Description automatically generated">
            <a:extLst>
              <a:ext uri="{FF2B5EF4-FFF2-40B4-BE49-F238E27FC236}">
                <a16:creationId xmlns:a16="http://schemas.microsoft.com/office/drawing/2014/main" id="{7EF84FE7-6ED6-1043-AA9C-95DC0B9B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75" y="2306527"/>
            <a:ext cx="7377498" cy="4127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42269-8743-B844-9578-CAFEE822E0F8}"/>
              </a:ext>
            </a:extLst>
          </p:cNvPr>
          <p:cNvSpPr txBox="1"/>
          <p:nvPr/>
        </p:nvSpPr>
        <p:spPr>
          <a:xfrm>
            <a:off x="7984273" y="2306527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46FD7-3CEA-4944-B07C-04D923F48414}"/>
              </a:ext>
            </a:extLst>
          </p:cNvPr>
          <p:cNvSpPr txBox="1"/>
          <p:nvPr/>
        </p:nvSpPr>
        <p:spPr>
          <a:xfrm>
            <a:off x="7984274" y="2788024"/>
            <a:ext cx="37468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One IC Associate (Shadowed)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Two systems: A personal text message and the WMS system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Due to congestion in the aisle the associate was delayed multiple times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Noted several inventory inaccuracies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associate understands his role and has a decent knowledge about the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3466791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E15C-7987-BA4B-9588-0DA331D4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Inventory Control: Replenishment Process Flow</a:t>
            </a:r>
            <a:br>
              <a:rPr lang="en-US" dirty="0"/>
            </a:br>
            <a:r>
              <a:rPr lang="en-US" sz="3000" dirty="0"/>
              <a:t>Current State 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EED1EF8-D9EA-0542-AA1D-D5E7411F9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44" y="2078181"/>
            <a:ext cx="7025112" cy="46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7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D4B9-F973-D144-85AD-7F6C072B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Inventory Control: Replenishment</a:t>
            </a:r>
            <a:br>
              <a:rPr lang="en-US" dirty="0"/>
            </a:br>
            <a:r>
              <a:rPr lang="en-US" sz="3000" dirty="0"/>
              <a:t>Future State 2.0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D95AA-65C8-0841-B8B6-C616522D48C0}"/>
              </a:ext>
            </a:extLst>
          </p:cNvPr>
          <p:cNvSpPr txBox="1"/>
          <p:nvPr/>
        </p:nvSpPr>
        <p:spPr>
          <a:xfrm>
            <a:off x="695966" y="2116779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82FF6-B563-3A44-9EEB-565BB9924ACA}"/>
              </a:ext>
            </a:extLst>
          </p:cNvPr>
          <p:cNvSpPr txBox="1"/>
          <p:nvPr/>
        </p:nvSpPr>
        <p:spPr>
          <a:xfrm>
            <a:off x="695967" y="2660073"/>
            <a:ext cx="37468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System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pick groups need to be assigned to the user via the handheld, and not by a text message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Each associate should be assigned to a particular zone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Additional Requirements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A zone physical needs to be completed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aisle need to be clear of any obstructions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Need to transition from the manual paper logs into a digital format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6D05DD-C1DF-6144-A983-5DB802161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515" y="2615184"/>
            <a:ext cx="2971711" cy="369417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3"/>
            </a:pPr>
            <a:r>
              <a:rPr lang="en-US" sz="1200" b="1" dirty="0"/>
              <a:t>Rules of Engagement</a:t>
            </a:r>
          </a:p>
          <a:p>
            <a:pPr lvl="1">
              <a:buFont typeface="+mj-lt"/>
              <a:buAutoNum type="arabicPeriod"/>
            </a:pPr>
            <a:r>
              <a:rPr lang="en-US" sz="1200" dirty="0"/>
              <a:t>Always push the pallet position backwards </a:t>
            </a:r>
          </a:p>
          <a:p>
            <a:pPr lvl="1">
              <a:buFont typeface="+mj-lt"/>
              <a:buAutoNum type="arabicPeriod"/>
            </a:pPr>
            <a:r>
              <a:rPr lang="en-US" sz="1200" dirty="0"/>
              <a:t>The aisles need to remain clean and clear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5EC6A-0A4F-C141-928A-2A4621BBB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149" y="4290671"/>
            <a:ext cx="2628547" cy="2440731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8D280EF-2C59-1542-8FE9-78770D18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847" y="2301445"/>
            <a:ext cx="2628547" cy="24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32857-CD99-BF41-8D65-08EE1FFD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Manufacturing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Factory">
            <a:extLst>
              <a:ext uri="{FF2B5EF4-FFF2-40B4-BE49-F238E27FC236}">
                <a16:creationId xmlns:a16="http://schemas.microsoft.com/office/drawing/2014/main" id="{9BA4B79D-0FD6-41E0-BE77-FAD774687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5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FFBC8F-E6CE-0F4A-8DDF-DE31A416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De-Containing: Primary Area</a:t>
            </a:r>
            <a:br>
              <a:rPr lang="en-US" dirty="0"/>
            </a:br>
            <a:r>
              <a:rPr lang="en-US" sz="2700" dirty="0"/>
              <a:t>Current State</a:t>
            </a:r>
          </a:p>
        </p:txBody>
      </p:sp>
      <p:pic>
        <p:nvPicPr>
          <p:cNvPr id="6" name="Picture 5" descr="A picture containing text, marketplace, cluttered&#10;&#10;Description automatically generated">
            <a:extLst>
              <a:ext uri="{FF2B5EF4-FFF2-40B4-BE49-F238E27FC236}">
                <a16:creationId xmlns:a16="http://schemas.microsoft.com/office/drawing/2014/main" id="{6FC2E4FA-8A5C-454D-9A90-E09F5F34A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728" y="4309462"/>
            <a:ext cx="2733028" cy="1556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B1D95-68F3-554B-B16A-FC017882B6E1}"/>
              </a:ext>
            </a:extLst>
          </p:cNvPr>
          <p:cNvSpPr txBox="1"/>
          <p:nvPr/>
        </p:nvSpPr>
        <p:spPr>
          <a:xfrm>
            <a:off x="565164" y="2285490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BB36C-0A1A-0247-8E78-FC04998764CE}"/>
              </a:ext>
            </a:extLst>
          </p:cNvPr>
          <p:cNvSpPr/>
          <p:nvPr/>
        </p:nvSpPr>
        <p:spPr>
          <a:xfrm>
            <a:off x="565164" y="2787549"/>
            <a:ext cx="37468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Primary Area: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>
                <a:highlight>
                  <a:srgbClr val="FFFF00"/>
                </a:highlight>
              </a:rPr>
              <a:t>De-Containing: 16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>
                <a:highlight>
                  <a:srgbClr val="FFFF00"/>
                </a:highlight>
              </a:rPr>
              <a:t>Bin Loaders: 8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>
                <a:highlight>
                  <a:srgbClr val="FFFF00"/>
                </a:highlight>
              </a:rPr>
              <a:t>Material Handlers: 2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>
                <a:highlight>
                  <a:srgbClr val="FFFF00"/>
                </a:highlight>
              </a:rPr>
              <a:t>Trash Management: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Workflow inconsistences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Too many process steps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cycle time in between certain processes isn’t consistence with the next process step =  A bottleneck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High labor/Low skill 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female lead is attempting to manage the chaos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477A7C8-F77C-ED4F-B793-3DDEBB8EA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026233"/>
              </p:ext>
            </p:extLst>
          </p:nvPr>
        </p:nvGraphicFramePr>
        <p:xfrm>
          <a:off x="4623955" y="2654822"/>
          <a:ext cx="7002881" cy="117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D704FFD-C200-A047-BF79-56404010B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955" y="3775500"/>
            <a:ext cx="4248425" cy="28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DBE59-F800-F442-A161-8A58EFA9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Stream Mapping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526BCA2-74A7-5048-B39F-BF0071CE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6" y="617355"/>
            <a:ext cx="1627636" cy="1110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F647E-4872-BE49-8F6D-7900A78CDA68}"/>
              </a:ext>
            </a:extLst>
          </p:cNvPr>
          <p:cNvSpPr txBox="1"/>
          <p:nvPr/>
        </p:nvSpPr>
        <p:spPr>
          <a:xfrm>
            <a:off x="582310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Material Handling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CEA4F-E159-6B47-9117-8AC71A09460A}"/>
              </a:ext>
            </a:extLst>
          </p:cNvPr>
          <p:cNvSpPr txBox="1"/>
          <p:nvPr/>
        </p:nvSpPr>
        <p:spPr>
          <a:xfrm>
            <a:off x="4405011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Manufacturing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6BE06-44F6-9C4F-AE78-D0BFDA965E18}"/>
              </a:ext>
            </a:extLst>
          </p:cNvPr>
          <p:cNvSpPr txBox="1"/>
          <p:nvPr/>
        </p:nvSpPr>
        <p:spPr>
          <a:xfrm>
            <a:off x="8227712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Shipping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2A686-0AEB-8A46-AFEC-AF3E22BA8890}"/>
              </a:ext>
            </a:extLst>
          </p:cNvPr>
          <p:cNvSpPr txBox="1"/>
          <p:nvPr/>
        </p:nvSpPr>
        <p:spPr>
          <a:xfrm>
            <a:off x="582311" y="2959100"/>
            <a:ext cx="35451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Receiving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In-Bound Goods Process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r>
              <a:rPr lang="en-US" sz="1600" b="1" dirty="0"/>
              <a:t>Inventory Control</a:t>
            </a:r>
          </a:p>
          <a:p>
            <a:pPr marL="342900" indent="-342900">
              <a:buAutoNum type="arabicPeriod"/>
            </a:pPr>
            <a:r>
              <a:rPr lang="en-US" sz="1600" dirty="0"/>
              <a:t>In-Bound Material Put-A-Way</a:t>
            </a:r>
          </a:p>
          <a:p>
            <a:pPr marL="342900" indent="-342900">
              <a:buAutoNum type="arabicPeriod"/>
            </a:pPr>
            <a:r>
              <a:rPr lang="en-US" sz="1600" dirty="0"/>
              <a:t>Manufacturing Put-A-Way</a:t>
            </a:r>
          </a:p>
          <a:p>
            <a:pPr marL="342900" indent="-342900">
              <a:buAutoNum type="arabicPeriod"/>
            </a:pPr>
            <a:r>
              <a:rPr lang="en-US" sz="1600" dirty="0"/>
              <a:t>Cycle Counting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Inventory Replenishment/ Forward Zone Replenishment</a:t>
            </a:r>
          </a:p>
          <a:p>
            <a:pPr marL="342900" indent="-342900">
              <a:buFontTx/>
              <a:buAutoNum type="arabicPeriod"/>
            </a:pPr>
            <a:r>
              <a:rPr lang="en-US" sz="1600" dirty="0"/>
              <a:t>Un-Boxing (AKA: De-Containing)/Secondary </a:t>
            </a:r>
          </a:p>
          <a:p>
            <a:pPr marL="342900" indent="-342900">
              <a:buFontTx/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7A650-344E-2B4B-A357-BFB7D02A866A}"/>
              </a:ext>
            </a:extLst>
          </p:cNvPr>
          <p:cNvSpPr txBox="1"/>
          <p:nvPr/>
        </p:nvSpPr>
        <p:spPr>
          <a:xfrm>
            <a:off x="4405012" y="2959100"/>
            <a:ext cx="3545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Production Prep</a:t>
            </a:r>
          </a:p>
          <a:p>
            <a:pPr marL="342900" indent="-342900">
              <a:buAutoNum type="arabicPeriod"/>
            </a:pPr>
            <a:r>
              <a:rPr lang="en-US" sz="1600" dirty="0"/>
              <a:t>Un-Boxing (AKA: De-Containing)/Primary</a:t>
            </a:r>
          </a:p>
          <a:p>
            <a:endParaRPr lang="en-US" sz="1600" dirty="0"/>
          </a:p>
          <a:p>
            <a:r>
              <a:rPr lang="en-US" sz="1600" b="1" dirty="0"/>
              <a:t>Postproduction</a:t>
            </a:r>
          </a:p>
          <a:p>
            <a:r>
              <a:rPr lang="en-US" sz="1600" dirty="0"/>
              <a:t>1. Material Storage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D02C4-8BE7-A84E-8AE2-68693FA04A41}"/>
              </a:ext>
            </a:extLst>
          </p:cNvPr>
          <p:cNvSpPr txBox="1"/>
          <p:nvPr/>
        </p:nvSpPr>
        <p:spPr>
          <a:xfrm>
            <a:off x="8227712" y="2959100"/>
            <a:ext cx="3545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Shipping by Function</a:t>
            </a:r>
          </a:p>
          <a:p>
            <a:pPr marL="342900" indent="-342900">
              <a:buAutoNum type="arabicPeriod"/>
            </a:pPr>
            <a:r>
              <a:rPr lang="en-US" sz="1600" dirty="0"/>
              <a:t>The Pick Module</a:t>
            </a:r>
          </a:p>
          <a:p>
            <a:pPr marL="342900" indent="-342900">
              <a:buAutoNum type="arabicPeriod"/>
            </a:pPr>
            <a:r>
              <a:rPr lang="en-US" sz="1600" dirty="0"/>
              <a:t>Bulk Shipping</a:t>
            </a:r>
          </a:p>
          <a:p>
            <a:pPr marL="342900" indent="-342900">
              <a:buAutoNum type="arabicPeriod"/>
            </a:pPr>
            <a:r>
              <a:rPr lang="en-US" sz="1600" dirty="0"/>
              <a:t>Amazon/Home Goods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D65CA890-313F-6044-BA3D-579A0729D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7830" y="3073205"/>
            <a:ext cx="345426" cy="345426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425C05CA-7D6B-994B-AE9F-9A27EE7E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3585" y="3863605"/>
            <a:ext cx="345426" cy="345426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911C4E6F-2225-6440-817F-E8C6ADD0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037" y="4190247"/>
            <a:ext cx="345426" cy="345426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E36CD9B6-1553-D948-93A7-7969CB38F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7830" y="4190247"/>
            <a:ext cx="345426" cy="345426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35C06AE0-952E-074E-9B16-12DCC4938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381" y="4677036"/>
            <a:ext cx="345426" cy="345426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B3B3330C-7267-7449-B036-E0243D698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0983" y="3136017"/>
            <a:ext cx="345426" cy="345426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5F5A74BE-C534-5A41-8D29-EA8F4C663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381" y="5374245"/>
            <a:ext cx="345426" cy="3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2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8E31-142F-0642-8667-839BBC49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De-Containing: Primary Area</a:t>
            </a:r>
            <a:br>
              <a:rPr lang="en-US" dirty="0"/>
            </a:br>
            <a:r>
              <a:rPr lang="en-US" sz="2700" dirty="0"/>
              <a:t>Future State 2.0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C8481-186A-4A35-8FEF-DE1E2B35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93" y="2311131"/>
            <a:ext cx="11076432" cy="34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2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BBA6ACE-FF57-5E48-AA66-2DA219D47AD0}"/>
              </a:ext>
            </a:extLst>
          </p:cNvPr>
          <p:cNvSpPr txBox="1">
            <a:spLocks/>
          </p:cNvSpPr>
          <p:nvPr/>
        </p:nvSpPr>
        <p:spPr>
          <a:xfrm>
            <a:off x="1193153" y="68580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De-Containing: Secondary Area</a:t>
            </a:r>
            <a:br>
              <a:rPr lang="en-US" dirty="0"/>
            </a:br>
            <a:r>
              <a:rPr lang="en-US" sz="2700" dirty="0"/>
              <a:t>Current State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0AE4AF0-00A1-494F-8EF5-D3302F2B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6" y="2327564"/>
            <a:ext cx="7358432" cy="4208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0C4563-5FCE-5C41-805D-40AE88F6787E}"/>
              </a:ext>
            </a:extLst>
          </p:cNvPr>
          <p:cNvSpPr/>
          <p:nvPr/>
        </p:nvSpPr>
        <p:spPr>
          <a:xfrm>
            <a:off x="7988608" y="2745090"/>
            <a:ext cx="3746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Secondary Area: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/>
              <a:t>De-Containing: 4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Purpose: De-Contain the master packages for replenishment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Each associate need additional training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Low skill set, Medium Labor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Cycle Time: </a:t>
            </a:r>
            <a:r>
              <a:rPr lang="en-US" sz="1200" dirty="0">
                <a:solidFill>
                  <a:srgbClr val="FF0000"/>
                </a:solidFill>
              </a:rPr>
              <a:t>16.3 minutes per pallet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Throughout the week, Julio provided some additional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36AA-6743-9848-AA3B-C2AFF18310EF}"/>
              </a:ext>
            </a:extLst>
          </p:cNvPr>
          <p:cNvSpPr txBox="1"/>
          <p:nvPr/>
        </p:nvSpPr>
        <p:spPr>
          <a:xfrm>
            <a:off x="7988608" y="2327564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251572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21E09D3-8552-6E4A-B33E-02682CABB36C}"/>
              </a:ext>
            </a:extLst>
          </p:cNvPr>
          <p:cNvSpPr txBox="1">
            <a:spLocks/>
          </p:cNvSpPr>
          <p:nvPr/>
        </p:nvSpPr>
        <p:spPr>
          <a:xfrm>
            <a:off x="1193153" y="68580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De-Containing: Secondary Area</a:t>
            </a:r>
            <a:br>
              <a:rPr lang="en-US" dirty="0"/>
            </a:br>
            <a:r>
              <a:rPr lang="en-US" sz="2700" dirty="0"/>
              <a:t>Current State</a:t>
            </a:r>
          </a:p>
        </p:txBody>
      </p:sp>
      <p:pic>
        <p:nvPicPr>
          <p:cNvPr id="8" name="Picture 7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4FED4B7C-A072-A141-83C6-9D06FB84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225" y="2946628"/>
            <a:ext cx="2025405" cy="226631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8B50A-4875-1743-8A84-F317CF84EFB8}"/>
              </a:ext>
            </a:extLst>
          </p:cNvPr>
          <p:cNvGrpSpPr/>
          <p:nvPr/>
        </p:nvGrpSpPr>
        <p:grpSpPr>
          <a:xfrm>
            <a:off x="644468" y="2963092"/>
            <a:ext cx="4992723" cy="3416925"/>
            <a:chOff x="1200150" y="50800"/>
            <a:chExt cx="9791700" cy="6756400"/>
          </a:xfrm>
        </p:grpSpPr>
        <p:pic>
          <p:nvPicPr>
            <p:cNvPr id="10" name="Picture 9" descr="A picture containing person, floor, indoor&#10;&#10;Description automatically generated">
              <a:extLst>
                <a:ext uri="{FF2B5EF4-FFF2-40B4-BE49-F238E27FC236}">
                  <a16:creationId xmlns:a16="http://schemas.microsoft.com/office/drawing/2014/main" id="{ED33C0A4-8F43-FC47-BF45-0E3DDBF7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50800"/>
              <a:ext cx="9791700" cy="6756400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54693F3-F1DD-0040-9EFF-FAC9716D81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5719" y="1381992"/>
              <a:ext cx="816099" cy="683049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4B65DB-8B8D-0644-9795-C2996F3F24B1}"/>
                </a:ext>
              </a:extLst>
            </p:cNvPr>
            <p:cNvSpPr txBox="1"/>
            <p:nvPr/>
          </p:nvSpPr>
          <p:spPr>
            <a:xfrm>
              <a:off x="7142876" y="1859300"/>
              <a:ext cx="1241135" cy="79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Right Side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240B8D-28AA-114F-97EC-977CD4F6F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0240" y="889007"/>
              <a:ext cx="399011" cy="0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FB92D2-6F4B-284C-9371-3469E2673B6F}"/>
                </a:ext>
              </a:extLst>
            </p:cNvPr>
            <p:cNvSpPr txBox="1"/>
            <p:nvPr/>
          </p:nvSpPr>
          <p:spPr>
            <a:xfrm>
              <a:off x="2326249" y="502158"/>
              <a:ext cx="906086" cy="79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Left Side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30CA60-A0FB-794D-9B21-97DF77F0D6FE}"/>
                </a:ext>
              </a:extLst>
            </p:cNvPr>
            <p:cNvSpPr/>
            <p:nvPr/>
          </p:nvSpPr>
          <p:spPr>
            <a:xfrm>
              <a:off x="3557847" y="304346"/>
              <a:ext cx="423949" cy="411480"/>
            </a:xfrm>
            <a:prstGeom prst="ellipse">
              <a:avLst/>
            </a:prstGeom>
            <a:noFill/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344AF5-CAA2-ED4A-86A8-C7E3DFE0124B}"/>
                </a:ext>
              </a:extLst>
            </p:cNvPr>
            <p:cNvSpPr/>
            <p:nvPr/>
          </p:nvSpPr>
          <p:spPr>
            <a:xfrm>
              <a:off x="8535719" y="383184"/>
              <a:ext cx="423949" cy="411480"/>
            </a:xfrm>
            <a:prstGeom prst="ellipse">
              <a:avLst/>
            </a:prstGeom>
            <a:noFill/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2C5E05-41CB-034E-A39A-017E14697F60}"/>
                </a:ext>
              </a:extLst>
            </p:cNvPr>
            <p:cNvCxnSpPr>
              <a:stCxn id="20" idx="6"/>
              <a:endCxn id="21" idx="2"/>
            </p:cNvCxnSpPr>
            <p:nvPr/>
          </p:nvCxnSpPr>
          <p:spPr>
            <a:xfrm>
              <a:off x="3981796" y="510086"/>
              <a:ext cx="4553923" cy="78838"/>
            </a:xfrm>
            <a:prstGeom prst="line">
              <a:avLst/>
            </a:prstGeom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56D6E2-02EB-8D46-9133-28BB40AC8758}"/>
                </a:ext>
              </a:extLst>
            </p:cNvPr>
            <p:cNvSpPr txBox="1"/>
            <p:nvPr/>
          </p:nvSpPr>
          <p:spPr>
            <a:xfrm>
              <a:off x="4017214" y="676358"/>
              <a:ext cx="3444158" cy="79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Where should it go?</a:t>
              </a:r>
            </a:p>
            <a:p>
              <a:pPr algn="ctr"/>
              <a:r>
                <a:rPr lang="en-US" sz="800" dirty="0"/>
                <a:t>Over the existing Bar Codes</a:t>
              </a:r>
            </a:p>
          </p:txBody>
        </p:sp>
      </p:grpSp>
      <p:pic>
        <p:nvPicPr>
          <p:cNvPr id="29" name="Picture 28" descr="A picture containing floor, indoor, toy&#10;&#10;Description automatically generated">
            <a:extLst>
              <a:ext uri="{FF2B5EF4-FFF2-40B4-BE49-F238E27FC236}">
                <a16:creationId xmlns:a16="http://schemas.microsoft.com/office/drawing/2014/main" id="{6D439A32-5DAE-9848-A8A9-25E26CD51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307" y="2810960"/>
            <a:ext cx="3084863" cy="35690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8EA9D1-20C2-4C43-A006-29667E6494B0}"/>
              </a:ext>
            </a:extLst>
          </p:cNvPr>
          <p:cNvSpPr txBox="1"/>
          <p:nvPr/>
        </p:nvSpPr>
        <p:spPr>
          <a:xfrm>
            <a:off x="5976225" y="2329949"/>
            <a:ext cx="206203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 Support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977926-A06E-E14F-94A1-F2DADE8917AF}"/>
              </a:ext>
            </a:extLst>
          </p:cNvPr>
          <p:cNvSpPr txBox="1"/>
          <p:nvPr/>
        </p:nvSpPr>
        <p:spPr>
          <a:xfrm>
            <a:off x="644468" y="2335504"/>
            <a:ext cx="428457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to confuse a computer program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AEEAB2-2544-B944-A7E7-FA9EA1C8B2E3}"/>
              </a:ext>
            </a:extLst>
          </p:cNvPr>
          <p:cNvSpPr txBox="1"/>
          <p:nvPr/>
        </p:nvSpPr>
        <p:spPr>
          <a:xfrm>
            <a:off x="8560826" y="2332334"/>
            <a:ext cx="288854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to build an Empire?</a:t>
            </a:r>
          </a:p>
        </p:txBody>
      </p:sp>
    </p:spTree>
    <p:extLst>
      <p:ext uri="{BB962C8B-B14F-4D97-AF65-F5344CB8AC3E}">
        <p14:creationId xmlns:p14="http://schemas.microsoft.com/office/powerpoint/2010/main" val="19359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99A5-C046-B34D-910B-FC4645AF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De-Containing: Secondary Area</a:t>
            </a:r>
            <a:br>
              <a:rPr lang="en-US" dirty="0"/>
            </a:br>
            <a:r>
              <a:rPr lang="en-US" sz="3000" dirty="0"/>
              <a:t>Future State 2.0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6C28D-FF0A-9B43-95B1-23CD8DD68A83}"/>
              </a:ext>
            </a:extLst>
          </p:cNvPr>
          <p:cNvSpPr txBox="1"/>
          <p:nvPr/>
        </p:nvSpPr>
        <p:spPr>
          <a:xfrm>
            <a:off x="695964" y="2124203"/>
            <a:ext cx="491512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 Option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E709B-E872-B74F-8F03-E93B783B5B3C}"/>
              </a:ext>
            </a:extLst>
          </p:cNvPr>
          <p:cNvSpPr txBox="1"/>
          <p:nvPr/>
        </p:nvSpPr>
        <p:spPr>
          <a:xfrm>
            <a:off x="6580911" y="2124203"/>
            <a:ext cx="491512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 Option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B9F40-3D06-7946-82AE-09EF71203B4A}"/>
              </a:ext>
            </a:extLst>
          </p:cNvPr>
          <p:cNvSpPr txBox="1"/>
          <p:nvPr/>
        </p:nvSpPr>
        <p:spPr>
          <a:xfrm>
            <a:off x="695964" y="2566271"/>
            <a:ext cx="4915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Concept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Transition this function to the primary De-Containment Area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Justification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Maximize the number of available resources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Provide direct supervisor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Reduce the travel distance to the PM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Provide additional space in the receiving area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Potential Setbacks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Potential resource schedule conflicts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200" dirty="0"/>
              <a:t>Production vs. Replenishment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Additional traffic congestions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5F160-D383-3F41-B80D-A25358ADBB98}"/>
              </a:ext>
            </a:extLst>
          </p:cNvPr>
          <p:cNvSpPr txBox="1"/>
          <p:nvPr/>
        </p:nvSpPr>
        <p:spPr>
          <a:xfrm>
            <a:off x="6580911" y="2566271"/>
            <a:ext cx="4915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Concept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De-Contain directly from the Conex trailer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Master packages with non-exposed goods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Justification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Removes several process steps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Faster replenishment to the PM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Increases the C zone capacity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Potential Setbacks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Increases the receiving process time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Requires additional staging space in receiving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Additional traffic congestions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200" dirty="0"/>
              <a:t>Requires additional direct supervision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149C0A1-E22B-A04F-BF0C-0241B7D03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526773"/>
              </p:ext>
            </p:extLst>
          </p:nvPr>
        </p:nvGraphicFramePr>
        <p:xfrm>
          <a:off x="3693391" y="4762665"/>
          <a:ext cx="4805218" cy="1974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730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54190E-B453-174F-AFF1-E8A44DD8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Manufacturing- FG Put-A-Way Process</a:t>
            </a:r>
            <a:br>
              <a:rPr lang="en-US" dirty="0"/>
            </a:br>
            <a:r>
              <a:rPr lang="en-US" sz="1800" dirty="0"/>
              <a:t>Current State</a:t>
            </a:r>
          </a:p>
        </p:txBody>
      </p:sp>
      <p:pic>
        <p:nvPicPr>
          <p:cNvPr id="29" name="Picture 28" descr="Table&#10;&#10;Description automatically generated">
            <a:extLst>
              <a:ext uri="{FF2B5EF4-FFF2-40B4-BE49-F238E27FC236}">
                <a16:creationId xmlns:a16="http://schemas.microsoft.com/office/drawing/2014/main" id="{FE98E0A4-E4FB-4A44-ACAF-B9160DA5C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91" y="2306527"/>
            <a:ext cx="7174285" cy="40935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0FF2142-83E6-0349-B835-2B58FDEC6DE3}"/>
              </a:ext>
            </a:extLst>
          </p:cNvPr>
          <p:cNvSpPr txBox="1"/>
          <p:nvPr/>
        </p:nvSpPr>
        <p:spPr>
          <a:xfrm>
            <a:off x="7984273" y="2306527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AF0AB8-CA1E-1446-B2DC-7C51B5366780}"/>
              </a:ext>
            </a:extLst>
          </p:cNvPr>
          <p:cNvSpPr/>
          <p:nvPr/>
        </p:nvSpPr>
        <p:spPr>
          <a:xfrm>
            <a:off x="7984273" y="2777187"/>
            <a:ext cx="37468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Two In-Flow Material Handlers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Two Out-Flow Material Handers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Inflow outpaces the Outflow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staging area is a flow bottleneck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High travel area (Main Artery Point)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main travel path is not setup for multiple forklifts (11 FT. vs. 12 FT. (OSHA))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IF- Steady/High Labor/Low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OF-Distracted/Low Labor/Medium Skill Set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Zero to limited interaction by the management team</a:t>
            </a: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249B76FC-6602-2B4B-B7E3-9F1CD9E62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057678"/>
              </p:ext>
            </p:extLst>
          </p:nvPr>
        </p:nvGraphicFramePr>
        <p:xfrm>
          <a:off x="3674534" y="4641427"/>
          <a:ext cx="4021666" cy="166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2858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88D6-4F87-CE44-BD90-88D72BA0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Manufacturing- GF Put-A-Way Process Flow</a:t>
            </a:r>
            <a:br>
              <a:rPr lang="en-US" dirty="0"/>
            </a:br>
            <a:r>
              <a:rPr lang="en-US" sz="1800" dirty="0"/>
              <a:t>Current State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B5105BD-71D6-3C4A-AC7C-E2A6EC67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60" y="2188534"/>
            <a:ext cx="8516679" cy="42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7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58E8-1D9A-674E-A827-632239E0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Manufacturing- GF Put-A-Way Process</a:t>
            </a:r>
            <a:br>
              <a:rPr lang="en-US" dirty="0"/>
            </a:br>
            <a:r>
              <a:rPr lang="en-US" sz="1800" dirty="0"/>
              <a:t>Current State </a:t>
            </a:r>
            <a:endParaRPr lang="en-US" dirty="0"/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2F484FB9-512F-E94C-99C3-6EAAF84E6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568" y="2130599"/>
            <a:ext cx="10167937" cy="3581015"/>
          </a:xfrm>
        </p:spPr>
      </p:pic>
    </p:spTree>
    <p:extLst>
      <p:ext uri="{BB962C8B-B14F-4D97-AF65-F5344CB8AC3E}">
        <p14:creationId xmlns:p14="http://schemas.microsoft.com/office/powerpoint/2010/main" val="639675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654A-C75F-AD4F-9A7B-E3FEEE84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Manufacturing- GF Put-A-Way Process</a:t>
            </a:r>
            <a:br>
              <a:rPr lang="en-US" dirty="0"/>
            </a:br>
            <a:r>
              <a:rPr lang="en-US" sz="1800" dirty="0"/>
              <a:t>Future State 1.0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67333-DA1C-7B45-A210-1ABD0F8FC658}"/>
              </a:ext>
            </a:extLst>
          </p:cNvPr>
          <p:cNvSpPr txBox="1"/>
          <p:nvPr/>
        </p:nvSpPr>
        <p:spPr>
          <a:xfrm>
            <a:off x="695966" y="2116779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B3AB1E40-23F3-064E-8E98-E60E7E6D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48" y="2116779"/>
            <a:ext cx="6216048" cy="4538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7A535-DC94-8F43-AD30-AA0D08F18C0E}"/>
              </a:ext>
            </a:extLst>
          </p:cNvPr>
          <p:cNvSpPr txBox="1"/>
          <p:nvPr/>
        </p:nvSpPr>
        <p:spPr>
          <a:xfrm>
            <a:off x="695966" y="2536120"/>
            <a:ext cx="37468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Associates</a:t>
            </a:r>
          </a:p>
          <a:p>
            <a:r>
              <a:rPr lang="en-US" sz="1200" dirty="0"/>
              <a:t>Two Options</a:t>
            </a:r>
          </a:p>
          <a:p>
            <a:pPr marL="342900" indent="-342900">
              <a:buAutoNum type="arabicParenR"/>
            </a:pPr>
            <a:r>
              <a:rPr lang="en-US" sz="1200" dirty="0"/>
              <a:t>Add one additional associate</a:t>
            </a:r>
          </a:p>
          <a:p>
            <a:pPr marL="342900" indent="-342900">
              <a:buAutoNum type="arabicParenR"/>
            </a:pPr>
            <a:r>
              <a:rPr lang="en-US" sz="1200" dirty="0"/>
              <a:t>Always travel with double stacked pallets</a:t>
            </a:r>
          </a:p>
          <a:p>
            <a:r>
              <a:rPr lang="en-US" sz="1200" b="1" dirty="0"/>
              <a:t>Preparation &amp; Process</a:t>
            </a:r>
          </a:p>
          <a:p>
            <a:pPr marL="228600" indent="-228600">
              <a:buAutoNum type="arabicParenR"/>
            </a:pPr>
            <a:r>
              <a:rPr lang="en-US" sz="1200" dirty="0"/>
              <a:t>Relocated the FG storage area </a:t>
            </a:r>
          </a:p>
          <a:p>
            <a:pPr marL="228600" indent="-228600">
              <a:buAutoNum type="arabicParenR"/>
            </a:pPr>
            <a:r>
              <a:rPr lang="en-US" sz="1200" dirty="0"/>
              <a:t>Turn the lanes by 90 degrees</a:t>
            </a:r>
          </a:p>
          <a:p>
            <a:pPr marL="228600" indent="-228600">
              <a:buAutoNum type="arabicParenR"/>
            </a:pPr>
            <a:r>
              <a:rPr lang="en-US" sz="1200" dirty="0"/>
              <a:t>Change the material flow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Up-flow only = The Main Aisle 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Down-flow only = The East Wall</a:t>
            </a:r>
          </a:p>
          <a:p>
            <a:r>
              <a:rPr lang="en-US" sz="1200" b="1" dirty="0"/>
              <a:t>System Enhancements</a:t>
            </a:r>
          </a:p>
          <a:p>
            <a:r>
              <a:rPr lang="en-US" sz="1200" dirty="0"/>
              <a:t>1) Install and test directive put-a-way</a:t>
            </a:r>
          </a:p>
          <a:p>
            <a:pPr marL="685800" lvl="1" indent="-228600">
              <a:buAutoNum type="arabicParenR"/>
            </a:pPr>
            <a:endParaRPr lang="en-US" sz="1200" dirty="0"/>
          </a:p>
          <a:p>
            <a:pPr lvl="1"/>
            <a:endParaRPr lang="en-US" sz="1200" dirty="0"/>
          </a:p>
          <a:p>
            <a:pPr marL="228600" indent="-228600">
              <a:buAutoNum type="arabicParenR"/>
            </a:pPr>
            <a:endParaRPr lang="en-US" sz="1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5309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6CED7-BF46-7740-B35F-60C1EEA1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Shipping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16B1461-3DEB-4086-A2F8-334793CA0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4864608" y="1433302"/>
            <a:ext cx="6846363" cy="38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88064-5E81-E744-9518-7316C7AC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Next Steps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Footprints">
            <a:extLst>
              <a:ext uri="{FF2B5EF4-FFF2-40B4-BE49-F238E27FC236}">
                <a16:creationId xmlns:a16="http://schemas.microsoft.com/office/drawing/2014/main" id="{F8FFC34A-AD81-4BA7-B01E-22AD3E48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8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7AA3B-C8A0-4446-8DD2-BD191140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Value Stream Event Schedule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333E4C-A77F-F84D-8EE3-D4199A13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757" y="625683"/>
            <a:ext cx="677606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05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96D21D-90BD-3E47-A526-044D5788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E0E0E8-C727-DB47-B76E-1B0C0FBF7149}"/>
              </a:ext>
            </a:extLst>
          </p:cNvPr>
          <p:cNvSpPr txBox="1"/>
          <p:nvPr/>
        </p:nvSpPr>
        <p:spPr>
          <a:xfrm>
            <a:off x="582310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Material Handling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A13D4-5E5E-2041-911C-E1A4050410BF}"/>
              </a:ext>
            </a:extLst>
          </p:cNvPr>
          <p:cNvSpPr txBox="1"/>
          <p:nvPr/>
        </p:nvSpPr>
        <p:spPr>
          <a:xfrm>
            <a:off x="4405011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Manufacturing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76CCA-52DD-6C42-A246-BB776E73E56B}"/>
              </a:ext>
            </a:extLst>
          </p:cNvPr>
          <p:cNvSpPr txBox="1"/>
          <p:nvPr/>
        </p:nvSpPr>
        <p:spPr>
          <a:xfrm>
            <a:off x="8227712" y="2387600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Shipping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60FF3-5829-4680-92FC-E2F6DD9622E2}"/>
              </a:ext>
            </a:extLst>
          </p:cNvPr>
          <p:cNvSpPr txBox="1"/>
          <p:nvPr/>
        </p:nvSpPr>
        <p:spPr>
          <a:xfrm>
            <a:off x="4405011" y="2849433"/>
            <a:ext cx="3545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Production Based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Stage what’s going to be built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Implement a two-week production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Create a 24 hrs. or less production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Balance the operational needs by functional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7BA86-EC27-485B-8477-8198B0CC948B}"/>
              </a:ext>
            </a:extLst>
          </p:cNvPr>
          <p:cNvSpPr txBox="1"/>
          <p:nvPr/>
        </p:nvSpPr>
        <p:spPr>
          <a:xfrm>
            <a:off x="582310" y="4630737"/>
            <a:ext cx="3545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3E563-10F6-4599-BEA1-41F0F4B598AB}"/>
              </a:ext>
            </a:extLst>
          </p:cNvPr>
          <p:cNvSpPr txBox="1"/>
          <p:nvPr/>
        </p:nvSpPr>
        <p:spPr>
          <a:xfrm>
            <a:off x="633413" y="5076825"/>
            <a:ext cx="347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Forklift Charging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Number of Hot Rush Item transfer per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06DA1-1147-4626-A216-833DFF6B1E6A}"/>
              </a:ext>
            </a:extLst>
          </p:cNvPr>
          <p:cNvSpPr txBox="1"/>
          <p:nvPr/>
        </p:nvSpPr>
        <p:spPr>
          <a:xfrm>
            <a:off x="633413" y="2895600"/>
            <a:ext cx="34940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Reduce the number of process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Maximize the current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Reduce the number of redundant material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Staggered employee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Order Additional Material Handling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Display the KPI requirements and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7F0A1-8BEB-41CF-A6B7-43EED7F7F22F}"/>
              </a:ext>
            </a:extLst>
          </p:cNvPr>
          <p:cNvSpPr txBox="1"/>
          <p:nvPr/>
        </p:nvSpPr>
        <p:spPr>
          <a:xfrm>
            <a:off x="8227713" y="2849433"/>
            <a:ext cx="354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Shipped Billing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Relocate Amazon/HG to the north of the shipping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Training and role documentation guides</a:t>
            </a:r>
          </a:p>
        </p:txBody>
      </p:sp>
    </p:spTree>
    <p:extLst>
      <p:ext uri="{BB962C8B-B14F-4D97-AF65-F5344CB8AC3E}">
        <p14:creationId xmlns:p14="http://schemas.microsoft.com/office/powerpoint/2010/main" val="3743673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5D7BF-3B0C-428E-A1AF-95C41668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17533"/>
            <a:ext cx="10934700" cy="2737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B7704-777F-4BC5-BC67-8EB4DB64564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Facility Layout</a:t>
            </a:r>
            <a:br>
              <a:rPr lang="en-US" dirty="0"/>
            </a:br>
            <a:r>
              <a:rPr lang="en-US" sz="3000" dirty="0"/>
              <a:t>Future State 2.0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8A172-BE83-403A-8379-60D5285626CE}"/>
              </a:ext>
            </a:extLst>
          </p:cNvPr>
          <p:cNvSpPr/>
          <p:nvPr/>
        </p:nvSpPr>
        <p:spPr>
          <a:xfrm>
            <a:off x="876299" y="3429000"/>
            <a:ext cx="2274099" cy="21812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F8F27-1DAE-4192-B581-DEEC0B962FE2}"/>
              </a:ext>
            </a:extLst>
          </p:cNvPr>
          <p:cNvSpPr txBox="1"/>
          <p:nvPr/>
        </p:nvSpPr>
        <p:spPr>
          <a:xfrm>
            <a:off x="576263" y="2264078"/>
            <a:ext cx="111120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Bulk Storage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7C06B7-BF82-4940-A2A4-203BCBEAFA66}"/>
              </a:ext>
            </a:extLst>
          </p:cNvPr>
          <p:cNvCxnSpPr>
            <a:stCxn id="6" idx="2"/>
          </p:cNvCxnSpPr>
          <p:nvPr/>
        </p:nvCxnSpPr>
        <p:spPr>
          <a:xfrm>
            <a:off x="1131864" y="2541077"/>
            <a:ext cx="530249" cy="8260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BEC2E57-E2B3-4955-BC1B-E3D7D2741C6F}"/>
              </a:ext>
            </a:extLst>
          </p:cNvPr>
          <p:cNvSpPr/>
          <p:nvPr/>
        </p:nvSpPr>
        <p:spPr>
          <a:xfrm>
            <a:off x="3150398" y="3709988"/>
            <a:ext cx="1082277" cy="1900237"/>
          </a:xfrm>
          <a:prstGeom prst="rect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347EA-B117-4610-AEA7-A5C3F579A099}"/>
              </a:ext>
            </a:extLst>
          </p:cNvPr>
          <p:cNvSpPr txBox="1"/>
          <p:nvPr/>
        </p:nvSpPr>
        <p:spPr>
          <a:xfrm>
            <a:off x="2812855" y="2097505"/>
            <a:ext cx="1757362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Amazon &amp; Home Goods Finished Goods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CDB0F5-3565-4CC5-B9B2-1742FF0E90F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691536" y="2743836"/>
            <a:ext cx="56852" cy="9661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B6C98-02D5-43B5-A471-83A72A81E6C5}"/>
              </a:ext>
            </a:extLst>
          </p:cNvPr>
          <p:cNvSpPr/>
          <p:nvPr/>
        </p:nvSpPr>
        <p:spPr>
          <a:xfrm>
            <a:off x="6034089" y="4828162"/>
            <a:ext cx="1890711" cy="78206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4541C-29C2-4B40-BF03-97361EA842B3}"/>
              </a:ext>
            </a:extLst>
          </p:cNvPr>
          <p:cNvSpPr txBox="1"/>
          <p:nvPr/>
        </p:nvSpPr>
        <p:spPr>
          <a:xfrm>
            <a:off x="5734051" y="5947053"/>
            <a:ext cx="1590676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Forward Staging for Liquid and Decorative Flowers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7D9173-4CE2-4345-87FB-DD3BCA3B8EA9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V="1">
            <a:off x="6529389" y="5610225"/>
            <a:ext cx="450056" cy="33682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75C22-F813-4AF9-8802-52B60B813122}"/>
              </a:ext>
            </a:extLst>
          </p:cNvPr>
          <p:cNvSpPr/>
          <p:nvPr/>
        </p:nvSpPr>
        <p:spPr>
          <a:xfrm>
            <a:off x="5988844" y="3367088"/>
            <a:ext cx="2364584" cy="70485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AB56D-FBE4-409F-9918-51128C029BB4}"/>
              </a:ext>
            </a:extLst>
          </p:cNvPr>
          <p:cNvSpPr txBox="1"/>
          <p:nvPr/>
        </p:nvSpPr>
        <p:spPr>
          <a:xfrm>
            <a:off x="6391277" y="2107984"/>
            <a:ext cx="215265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Forward Staging for Foaming/De-Containing &amp; X- Zone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7C5B8D-3245-454E-9A22-A93E9F82327C}"/>
              </a:ext>
            </a:extLst>
          </p:cNvPr>
          <p:cNvCxnSpPr>
            <a:stCxn id="18" idx="2"/>
          </p:cNvCxnSpPr>
          <p:nvPr/>
        </p:nvCxnSpPr>
        <p:spPr>
          <a:xfrm flipH="1">
            <a:off x="7458076" y="2754315"/>
            <a:ext cx="9526" cy="611959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6BE166D-8ABA-455D-9C6F-036A6E21A75E}"/>
              </a:ext>
            </a:extLst>
          </p:cNvPr>
          <p:cNvSpPr/>
          <p:nvPr/>
        </p:nvSpPr>
        <p:spPr>
          <a:xfrm>
            <a:off x="4277921" y="4042878"/>
            <a:ext cx="846535" cy="1545916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C5696A-5143-4D74-894A-3D53881F8A7C}"/>
              </a:ext>
            </a:extLst>
          </p:cNvPr>
          <p:cNvSpPr/>
          <p:nvPr/>
        </p:nvSpPr>
        <p:spPr>
          <a:xfrm>
            <a:off x="7970046" y="4828162"/>
            <a:ext cx="766763" cy="7606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3A865-B318-48C7-872F-3C0678B86736}"/>
              </a:ext>
            </a:extLst>
          </p:cNvPr>
          <p:cNvSpPr txBox="1"/>
          <p:nvPr/>
        </p:nvSpPr>
        <p:spPr>
          <a:xfrm>
            <a:off x="8153400" y="5995988"/>
            <a:ext cx="1071563" cy="646331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Finished Goods Staging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37DB18-7F51-4AAD-9918-C791A925EC68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8353428" y="5588794"/>
            <a:ext cx="257170" cy="40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38B173-A1F3-EF47-B3BD-D5F4030AAB93}"/>
              </a:ext>
            </a:extLst>
          </p:cNvPr>
          <p:cNvSpPr/>
          <p:nvPr/>
        </p:nvSpPr>
        <p:spPr>
          <a:xfrm>
            <a:off x="8353428" y="3389350"/>
            <a:ext cx="257170" cy="70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C28710-CDAE-3E49-9FE3-C84D41FAA11E}"/>
              </a:ext>
            </a:extLst>
          </p:cNvPr>
          <p:cNvSpPr/>
          <p:nvPr/>
        </p:nvSpPr>
        <p:spPr>
          <a:xfrm>
            <a:off x="5142308" y="4840960"/>
            <a:ext cx="846535" cy="747833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CA2F1-5AB4-4A45-B253-97F3AF523E60}"/>
              </a:ext>
            </a:extLst>
          </p:cNvPr>
          <p:cNvSpPr txBox="1"/>
          <p:nvPr/>
        </p:nvSpPr>
        <p:spPr>
          <a:xfrm>
            <a:off x="4232675" y="5954448"/>
            <a:ext cx="744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X- Zone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7D91EB-10D8-3A4C-BD0C-97F1A7490D04}"/>
              </a:ext>
            </a:extLst>
          </p:cNvPr>
          <p:cNvCxnSpPr>
            <a:stCxn id="15" idx="0"/>
            <a:endCxn id="24" idx="2"/>
          </p:cNvCxnSpPr>
          <p:nvPr/>
        </p:nvCxnSpPr>
        <p:spPr>
          <a:xfrm flipV="1">
            <a:off x="4605149" y="5588794"/>
            <a:ext cx="96040" cy="365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417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5ED6-D9A9-4645-9DEC-84A408ED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37424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3BAE-1C1F-6741-86F3-62E5195A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Observations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D1E28A6-B05D-2A4B-A178-90787C520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460510"/>
              </p:ext>
            </p:extLst>
          </p:nvPr>
        </p:nvGraphicFramePr>
        <p:xfrm>
          <a:off x="560648" y="2230120"/>
          <a:ext cx="11201862" cy="21234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74742">
                  <a:extLst>
                    <a:ext uri="{9D8B030D-6E8A-4147-A177-3AD203B41FA5}">
                      <a16:colId xmlns:a16="http://schemas.microsoft.com/office/drawing/2014/main" val="1790002060"/>
                    </a:ext>
                  </a:extLst>
                </a:gridCol>
                <a:gridCol w="5193166">
                  <a:extLst>
                    <a:ext uri="{9D8B030D-6E8A-4147-A177-3AD203B41FA5}">
                      <a16:colId xmlns:a16="http://schemas.microsoft.com/office/drawing/2014/main" val="1863406985"/>
                    </a:ext>
                  </a:extLst>
                </a:gridCol>
                <a:gridCol w="3733954">
                  <a:extLst>
                    <a:ext uri="{9D8B030D-6E8A-4147-A177-3AD203B41FA5}">
                      <a16:colId xmlns:a16="http://schemas.microsoft.com/office/drawing/2014/main" val="4226926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Corrective 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121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Management's interaction and knowledge about the overall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029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Labeling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094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45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341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1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C70AB-0E5E-B044-90D2-13AE3004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Material Handling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Document">
            <a:extLst>
              <a:ext uri="{FF2B5EF4-FFF2-40B4-BE49-F238E27FC236}">
                <a16:creationId xmlns:a16="http://schemas.microsoft.com/office/drawing/2014/main" id="{B84B34FC-FC52-4323-A478-614D09A2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8729-B78A-D448-80C7-2E51E1E5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Receiving &amp; Material Put-A-Way</a:t>
            </a:r>
            <a:br>
              <a:rPr lang="en-US" dirty="0"/>
            </a:br>
            <a:r>
              <a:rPr lang="en-US" sz="2700" i="1" dirty="0"/>
              <a:t>Current State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0769494-FF67-A74B-AA7D-5E9BD6A7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6" y="2210834"/>
            <a:ext cx="7274327" cy="4328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7589B-5735-8D4A-9B9C-0CD3B5D71A14}"/>
              </a:ext>
            </a:extLst>
          </p:cNvPr>
          <p:cNvSpPr txBox="1"/>
          <p:nvPr/>
        </p:nvSpPr>
        <p:spPr>
          <a:xfrm>
            <a:off x="7984273" y="2306527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2F23B-C343-6046-9DAA-53735183E7F8}"/>
              </a:ext>
            </a:extLst>
          </p:cNvPr>
          <p:cNvSpPr txBox="1"/>
          <p:nvPr/>
        </p:nvSpPr>
        <p:spPr>
          <a:xfrm>
            <a:off x="7984274" y="2788024"/>
            <a:ext cx="3746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Two - Pallet Builders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One - Container Person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One - Bin Transfer Person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Placing empty pallets into position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Staging empty pallets closer to the receiving station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Misc. equipment: Tape, Shrink-wrap, etc.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team spends too much time organizing the pallets (Squaring)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team lacks focus and drive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The team is more focused on random chatter then the 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The team lacks direct leadership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The receiving manager is more of a coordinator then as a manager 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19709-2A86-C142-A86C-FBC71CB839CE}"/>
              </a:ext>
            </a:extLst>
          </p:cNvPr>
          <p:cNvSpPr txBox="1"/>
          <p:nvPr/>
        </p:nvSpPr>
        <p:spPr>
          <a:xfrm>
            <a:off x="4302349" y="5201503"/>
            <a:ext cx="2953629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Process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Pallet Building (Avg) – 8.25 per pallet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Put-A-Way (Avg) – 8.30 per pallet</a:t>
            </a:r>
          </a:p>
        </p:txBody>
      </p:sp>
    </p:spTree>
    <p:extLst>
      <p:ext uri="{BB962C8B-B14F-4D97-AF65-F5344CB8AC3E}">
        <p14:creationId xmlns:p14="http://schemas.microsoft.com/office/powerpoint/2010/main" val="215968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B818-B4AE-5D42-8283-D2017FDE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Receiving &amp; Material Put-A-Way </a:t>
            </a:r>
            <a:br>
              <a:rPr lang="en-US" dirty="0"/>
            </a:br>
            <a:r>
              <a:rPr lang="en-US" dirty="0"/>
              <a:t>The Process Flow</a:t>
            </a:r>
            <a:br>
              <a:rPr lang="en-US" dirty="0"/>
            </a:br>
            <a:r>
              <a:rPr lang="en-US" sz="2700" i="1" dirty="0"/>
              <a:t>Current State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37246-DF90-5B49-AFC6-C6C4FFA1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226" y="2137720"/>
            <a:ext cx="7701548" cy="45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1205-D861-4745-8FF9-69D1AE87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&amp; Material Put-A-Way</a:t>
            </a:r>
            <a:br>
              <a:rPr lang="en-US" dirty="0"/>
            </a:br>
            <a:r>
              <a:rPr lang="en-US" sz="2700" i="1" dirty="0"/>
              <a:t>Future State 1.0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087C3-48F6-B246-9510-B4D0614BA3A4}"/>
              </a:ext>
            </a:extLst>
          </p:cNvPr>
          <p:cNvSpPr txBox="1"/>
          <p:nvPr/>
        </p:nvSpPr>
        <p:spPr>
          <a:xfrm>
            <a:off x="695966" y="2116779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Enhancements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5E076-5447-D44E-8ED1-0DBF54AE0D1C}"/>
              </a:ext>
            </a:extLst>
          </p:cNvPr>
          <p:cNvSpPr txBox="1"/>
          <p:nvPr/>
        </p:nvSpPr>
        <p:spPr>
          <a:xfrm>
            <a:off x="669955" y="2530525"/>
            <a:ext cx="37468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Associates </a:t>
            </a:r>
          </a:p>
          <a:p>
            <a:pPr marL="228600" indent="-228600">
              <a:buAutoNum type="arabicParenR"/>
            </a:pPr>
            <a:r>
              <a:rPr lang="en-US" sz="1200" dirty="0"/>
              <a:t>Eliminate the bin transfer position</a:t>
            </a:r>
          </a:p>
          <a:p>
            <a:pPr marL="228600" indent="-228600">
              <a:buAutoNum type="arabicParenR"/>
            </a:pPr>
            <a:r>
              <a:rPr lang="en-US" sz="1200" dirty="0"/>
              <a:t>Add an additional material handler</a:t>
            </a:r>
          </a:p>
          <a:p>
            <a:r>
              <a:rPr lang="en-US" sz="1200" b="1" dirty="0"/>
              <a:t>Area Optimization</a:t>
            </a:r>
          </a:p>
          <a:p>
            <a:pPr marL="228600" indent="-228600">
              <a:buAutoNum type="arabicParenR"/>
            </a:pPr>
            <a:r>
              <a:rPr lang="en-US" sz="1200" dirty="0"/>
              <a:t>Fill the Empty pallets from front to back</a:t>
            </a:r>
          </a:p>
          <a:p>
            <a:pPr marL="228600" indent="-228600">
              <a:buFontTx/>
              <a:buAutoNum type="arabicParenR"/>
            </a:pPr>
            <a:r>
              <a:rPr lang="en-US" sz="1200" dirty="0"/>
              <a:t>Staging pallets</a:t>
            </a:r>
          </a:p>
          <a:p>
            <a:pPr marL="228600" indent="-228600">
              <a:buAutoNum type="arabicParenR"/>
            </a:pPr>
            <a:r>
              <a:rPr lang="en-US" sz="1200" dirty="0"/>
              <a:t>Relocate the two forklift charging areas</a:t>
            </a:r>
          </a:p>
          <a:p>
            <a:pPr marL="228600" indent="-228600">
              <a:buAutoNum type="arabicParenR"/>
            </a:pPr>
            <a:r>
              <a:rPr lang="en-US" sz="1200" dirty="0"/>
              <a:t>Create a workstation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Printer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Label Printer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Misc. Office Supplies</a:t>
            </a:r>
          </a:p>
          <a:p>
            <a:pPr marL="685800" lvl="1" indent="-228600">
              <a:buAutoNum type="arabicParenR"/>
            </a:pPr>
            <a:r>
              <a:rPr lang="en-US" sz="1200" dirty="0">
                <a:hlinkClick r:id="rId3"/>
              </a:rPr>
              <a:t>Shrink Wrap with Dispenser</a:t>
            </a:r>
            <a:endParaRPr lang="en-US" sz="1200" dirty="0"/>
          </a:p>
          <a:p>
            <a:pPr marL="685800" lvl="1" indent="-228600">
              <a:buAutoNum type="arabicParenR"/>
            </a:pPr>
            <a:r>
              <a:rPr lang="en-US" sz="1200" dirty="0"/>
              <a:t>Tape</a:t>
            </a:r>
          </a:p>
          <a:p>
            <a:pPr marL="228600" indent="-228600">
              <a:buAutoNum type="arabicParenR"/>
            </a:pPr>
            <a:r>
              <a:rPr lang="en-US" sz="1200" dirty="0"/>
              <a:t>Utilize gaylord boxes for storage </a:t>
            </a:r>
          </a:p>
          <a:p>
            <a:pPr marL="685800" lvl="1" indent="-228600">
              <a:buAutoNum type="arabicParenR"/>
            </a:pPr>
            <a:r>
              <a:rPr lang="en-US" sz="1200" dirty="0"/>
              <a:t>$18-22 per box vs $200 per cage</a:t>
            </a:r>
          </a:p>
          <a:p>
            <a:pPr marL="228600" indent="-228600">
              <a:buAutoNum type="arabicParenR"/>
            </a:pPr>
            <a:r>
              <a:rPr lang="en-US" sz="1200" dirty="0"/>
              <a:t>Institute zone replenishment</a:t>
            </a:r>
          </a:p>
          <a:p>
            <a:pPr marL="228600" indent="-228600">
              <a:buAutoNum type="arabicParenR"/>
            </a:pPr>
            <a:r>
              <a:rPr lang="en-US" sz="1200" dirty="0"/>
              <a:t>Remove the waste!</a:t>
            </a:r>
          </a:p>
          <a:p>
            <a:r>
              <a:rPr lang="en-US" sz="1200" b="1" dirty="0"/>
              <a:t>KPI Requirements</a:t>
            </a:r>
          </a:p>
          <a:p>
            <a:pPr marL="228600" indent="-228600">
              <a:buAutoNum type="arabicParenR"/>
            </a:pPr>
            <a:r>
              <a:rPr lang="en-US" sz="1200" dirty="0"/>
              <a:t>Increase from Two Conex per day to three</a:t>
            </a:r>
          </a:p>
          <a:p>
            <a:pPr marL="228600" indent="-228600">
              <a:buAutoNum type="arabicParenR"/>
            </a:pPr>
            <a:r>
              <a:rPr lang="en-US" sz="1200" dirty="0"/>
              <a:t>End of Shift Checklist </a:t>
            </a:r>
          </a:p>
          <a:p>
            <a:pPr marL="228600" indent="-228600">
              <a:buAutoNum type="arabicParenR"/>
            </a:pPr>
            <a:r>
              <a:rPr lang="en-US" sz="1200" dirty="0"/>
              <a:t>Closed Receipt reporting</a:t>
            </a:r>
          </a:p>
          <a:p>
            <a:r>
              <a:rPr lang="en-US" sz="1200" b="1" dirty="0"/>
              <a:t>System Enhancements</a:t>
            </a:r>
          </a:p>
          <a:p>
            <a:pPr marL="228600" indent="-228600">
              <a:buAutoNum type="arabicParenR"/>
            </a:pPr>
            <a:r>
              <a:rPr lang="en-US" sz="1200" dirty="0"/>
              <a:t>Open pallet position reporting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AD3F77-15BB-324B-8FC9-F53F56850490}"/>
              </a:ext>
            </a:extLst>
          </p:cNvPr>
          <p:cNvSpPr txBox="1"/>
          <p:nvPr/>
        </p:nvSpPr>
        <p:spPr>
          <a:xfrm>
            <a:off x="9309216" y="5605424"/>
            <a:ext cx="2186817" cy="101566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P1-P6 - Pallet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PX - Pallet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WS–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Green – Motorized Conveyor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Blue Arrows: Movement</a:t>
            </a:r>
          </a:p>
        </p:txBody>
      </p:sp>
      <p:pic>
        <p:nvPicPr>
          <p:cNvPr id="33" name="Picture 32" descr="A picture containing sky, indoor, table&#10;&#10;Description automatically generated">
            <a:extLst>
              <a:ext uri="{FF2B5EF4-FFF2-40B4-BE49-F238E27FC236}">
                <a16:creationId xmlns:a16="http://schemas.microsoft.com/office/drawing/2014/main" id="{AA5E18D1-86D9-6548-98BB-2A8E0A0A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636" y="2415908"/>
            <a:ext cx="2277189" cy="1384995"/>
          </a:xfrm>
          <a:prstGeom prst="rect">
            <a:avLst/>
          </a:prstGeom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2E1CF1DF-3DA3-354B-B708-CBAD78656E5F}"/>
              </a:ext>
            </a:extLst>
          </p:cNvPr>
          <p:cNvGrpSpPr/>
          <p:nvPr/>
        </p:nvGrpSpPr>
        <p:grpSpPr>
          <a:xfrm>
            <a:off x="5365915" y="2270668"/>
            <a:ext cx="2971261" cy="2166861"/>
            <a:chOff x="5365915" y="2270668"/>
            <a:chExt cx="3527496" cy="23758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5E73CA-EAC1-F44F-9B7C-B76DB192C42F}"/>
                </a:ext>
              </a:extLst>
            </p:cNvPr>
            <p:cNvSpPr/>
            <p:nvPr/>
          </p:nvSpPr>
          <p:spPr>
            <a:xfrm>
              <a:off x="6077945" y="2270668"/>
              <a:ext cx="2101862" cy="15925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Bay Door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201EA0-ADE0-034A-8A64-65FAABE37EAB}"/>
                </a:ext>
              </a:extLst>
            </p:cNvPr>
            <p:cNvSpPr/>
            <p:nvPr/>
          </p:nvSpPr>
          <p:spPr>
            <a:xfrm>
              <a:off x="6206930" y="2547379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P6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A0A6A1-8E8E-404E-BA45-AD1A419DE081}"/>
                </a:ext>
              </a:extLst>
            </p:cNvPr>
            <p:cNvSpPr/>
            <p:nvPr/>
          </p:nvSpPr>
          <p:spPr>
            <a:xfrm>
              <a:off x="7457235" y="2547378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603CC0-82D0-7344-8E61-5EFD86710B0A}"/>
                </a:ext>
              </a:extLst>
            </p:cNvPr>
            <p:cNvSpPr/>
            <p:nvPr/>
          </p:nvSpPr>
          <p:spPr>
            <a:xfrm>
              <a:off x="6206930" y="3020394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D86243-0E73-8248-B05D-079FF41D269D}"/>
                </a:ext>
              </a:extLst>
            </p:cNvPr>
            <p:cNvSpPr/>
            <p:nvPr/>
          </p:nvSpPr>
          <p:spPr>
            <a:xfrm>
              <a:off x="7457235" y="3020394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B41DA3-CFEF-9A4B-95BE-E6245C7EFD02}"/>
                </a:ext>
              </a:extLst>
            </p:cNvPr>
            <p:cNvSpPr/>
            <p:nvPr/>
          </p:nvSpPr>
          <p:spPr>
            <a:xfrm>
              <a:off x="6206930" y="3493408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686337-7B55-6D47-9174-A9E2A71D6DB3}"/>
                </a:ext>
              </a:extLst>
            </p:cNvPr>
            <p:cNvSpPr/>
            <p:nvPr/>
          </p:nvSpPr>
          <p:spPr>
            <a:xfrm>
              <a:off x="7457235" y="3493407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008AEE-634C-F24E-B517-FA56384474C1}"/>
                </a:ext>
              </a:extLst>
            </p:cNvPr>
            <p:cNvSpPr/>
            <p:nvPr/>
          </p:nvSpPr>
          <p:spPr>
            <a:xfrm>
              <a:off x="7060466" y="2547378"/>
              <a:ext cx="137972" cy="1352459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48EEE5-8C4F-0146-A9F6-365968546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1612" y="3493406"/>
              <a:ext cx="132449" cy="4064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BB9EA4-C60D-1B4C-9942-1EDD58753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4843" y="3493406"/>
              <a:ext cx="132449" cy="40643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A46228C-F773-3342-89F1-5FAB4B012151}"/>
                </a:ext>
              </a:extLst>
            </p:cNvPr>
            <p:cNvCxnSpPr/>
            <p:nvPr/>
          </p:nvCxnSpPr>
          <p:spPr>
            <a:xfrm>
              <a:off x="7131679" y="2638131"/>
              <a:ext cx="0" cy="112166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1AB6F0-EA2E-754E-94D7-06F6136F1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835" y="2547378"/>
              <a:ext cx="5606" cy="851709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8ABD93F-28FC-8847-A64C-A8A52AAD14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857" y="2547378"/>
              <a:ext cx="5606" cy="851709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F8995B-9702-0440-AA1B-43A5C726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9357" y="3966421"/>
              <a:ext cx="270494" cy="6801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DAB1CE-7490-674C-B61E-03D7C832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9053" y="3966420"/>
              <a:ext cx="270494" cy="68014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A3C4C5-092F-EF40-A94C-18A4D2BBA885}"/>
                </a:ext>
              </a:extLst>
            </p:cNvPr>
            <p:cNvSpPr/>
            <p:nvPr/>
          </p:nvSpPr>
          <p:spPr>
            <a:xfrm>
              <a:off x="5365915" y="3493406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PX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E4AE02-B51F-1840-A4CE-BA25EC85A31F}"/>
                </a:ext>
              </a:extLst>
            </p:cNvPr>
            <p:cNvSpPr/>
            <p:nvPr/>
          </p:nvSpPr>
          <p:spPr>
            <a:xfrm>
              <a:off x="8298250" y="3481197"/>
              <a:ext cx="594739" cy="4308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PX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52E378-5C8F-8540-832F-A94310F7234B}"/>
                </a:ext>
              </a:extLst>
            </p:cNvPr>
            <p:cNvSpPr/>
            <p:nvPr/>
          </p:nvSpPr>
          <p:spPr>
            <a:xfrm>
              <a:off x="5365915" y="3022842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697D2C-BA47-9A47-AFBA-5501CA5E5184}"/>
                </a:ext>
              </a:extLst>
            </p:cNvPr>
            <p:cNvSpPr/>
            <p:nvPr/>
          </p:nvSpPr>
          <p:spPr>
            <a:xfrm>
              <a:off x="8298250" y="2992657"/>
              <a:ext cx="594739" cy="406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PX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90AFA3-BD00-9741-816E-848FF854F6F9}"/>
                </a:ext>
              </a:extLst>
            </p:cNvPr>
            <p:cNvSpPr/>
            <p:nvPr/>
          </p:nvSpPr>
          <p:spPr>
            <a:xfrm>
              <a:off x="8298672" y="2533885"/>
              <a:ext cx="594739" cy="40643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23D335-3239-4E4A-ACCE-EC66456969E8}"/>
                </a:ext>
              </a:extLst>
            </p:cNvPr>
            <p:cNvSpPr/>
            <p:nvPr/>
          </p:nvSpPr>
          <p:spPr>
            <a:xfrm>
              <a:off x="5365915" y="2533885"/>
              <a:ext cx="594739" cy="40643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WS</a:t>
              </a:r>
            </a:p>
          </p:txBody>
        </p:sp>
      </p:grpSp>
      <p:pic>
        <p:nvPicPr>
          <p:cNvPr id="2058" name="Picture 2057" descr="A picture containing box, building material, square&#10;&#10;Description automatically generated">
            <a:extLst>
              <a:ext uri="{FF2B5EF4-FFF2-40B4-BE49-F238E27FC236}">
                <a16:creationId xmlns:a16="http://schemas.microsoft.com/office/drawing/2014/main" id="{A7168E7C-0258-714A-9E92-047F314F5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742" y="3966420"/>
            <a:ext cx="1609381" cy="1493790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060C9E8F-7565-F847-A6E4-641D09408FF4}"/>
              </a:ext>
            </a:extLst>
          </p:cNvPr>
          <p:cNvSpPr txBox="1"/>
          <p:nvPr/>
        </p:nvSpPr>
        <p:spPr>
          <a:xfrm>
            <a:off x="9516827" y="3817098"/>
            <a:ext cx="151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New Storage Platform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E1B7C1-00B9-CF4C-8C4F-DEFEC0296F78}"/>
              </a:ext>
            </a:extLst>
          </p:cNvPr>
          <p:cNvSpPr txBox="1"/>
          <p:nvPr/>
        </p:nvSpPr>
        <p:spPr>
          <a:xfrm>
            <a:off x="4919855" y="4945119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Desired Output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EC70130E-9661-FE4A-AF3B-AE9044D3663A}"/>
              </a:ext>
            </a:extLst>
          </p:cNvPr>
          <p:cNvSpPr txBox="1"/>
          <p:nvPr/>
        </p:nvSpPr>
        <p:spPr>
          <a:xfrm>
            <a:off x="4922571" y="5374282"/>
            <a:ext cx="374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pallet building process is reduced by 50%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# of pallets put-a-way is increased by 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# of containers unloaded is increased by 33%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2C1AB84-EED0-0F48-8B7D-6D57F1BFDFC8}"/>
              </a:ext>
            </a:extLst>
          </p:cNvPr>
          <p:cNvSpPr txBox="1"/>
          <p:nvPr/>
        </p:nvSpPr>
        <p:spPr>
          <a:xfrm>
            <a:off x="9055160" y="2239890"/>
            <a:ext cx="1512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Motorized Conveyor</a:t>
            </a:r>
          </a:p>
        </p:txBody>
      </p:sp>
    </p:spTree>
    <p:extLst>
      <p:ext uri="{BB962C8B-B14F-4D97-AF65-F5344CB8AC3E}">
        <p14:creationId xmlns:p14="http://schemas.microsoft.com/office/powerpoint/2010/main" val="127284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7FB21-5C0C-704C-BAB5-384EDD1A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dirty="0"/>
              <a:t>Receiving &amp; Material Put-A-Way – </a:t>
            </a:r>
            <a:br>
              <a:rPr lang="en-US" sz="1600" dirty="0"/>
            </a:br>
            <a:r>
              <a:rPr lang="en-US" sz="1600" dirty="0"/>
              <a:t>The Process Flow</a:t>
            </a:r>
            <a:br>
              <a:rPr lang="en-US" sz="1600" dirty="0"/>
            </a:br>
            <a:r>
              <a:rPr lang="en-US" sz="1600" i="1" dirty="0"/>
              <a:t>Current State vs. Future State</a:t>
            </a:r>
            <a:endParaRPr lang="en-US" sz="16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3A2D382-23B3-8649-942D-74901869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" y="2215105"/>
            <a:ext cx="5596128" cy="3945269"/>
          </a:xfrm>
          <a:prstGeom prst="rect">
            <a:avLst/>
          </a:prstGeom>
        </p:spPr>
      </p:pic>
      <p:sp>
        <p:nvSpPr>
          <p:cNvPr id="6" name="Multiply 5">
            <a:extLst>
              <a:ext uri="{FF2B5EF4-FFF2-40B4-BE49-F238E27FC236}">
                <a16:creationId xmlns:a16="http://schemas.microsoft.com/office/drawing/2014/main" id="{4D08D7E4-6C49-A14B-9E6B-BF7AE3F0E4CE}"/>
              </a:ext>
            </a:extLst>
          </p:cNvPr>
          <p:cNvSpPr/>
          <p:nvPr/>
        </p:nvSpPr>
        <p:spPr>
          <a:xfrm>
            <a:off x="1710769" y="2772129"/>
            <a:ext cx="242047" cy="403411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A354458A-2C87-4A42-84A5-FA63B7A1AC63}"/>
              </a:ext>
            </a:extLst>
          </p:cNvPr>
          <p:cNvSpPr/>
          <p:nvPr/>
        </p:nvSpPr>
        <p:spPr>
          <a:xfrm>
            <a:off x="2104812" y="2789577"/>
            <a:ext cx="242047" cy="403411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747CDE44-74A9-4F41-92E0-A9B551496094}"/>
              </a:ext>
            </a:extLst>
          </p:cNvPr>
          <p:cNvSpPr/>
          <p:nvPr/>
        </p:nvSpPr>
        <p:spPr>
          <a:xfrm>
            <a:off x="2514774" y="2799429"/>
            <a:ext cx="242047" cy="403411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9784F681-2ED9-B94D-98F5-BA8300903D1E}"/>
              </a:ext>
            </a:extLst>
          </p:cNvPr>
          <p:cNvSpPr/>
          <p:nvPr/>
        </p:nvSpPr>
        <p:spPr>
          <a:xfrm>
            <a:off x="2924736" y="2772129"/>
            <a:ext cx="242047" cy="403411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6" name="Picture 3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AD16559-6FA5-6948-A935-5D688B3E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272" y="2215105"/>
            <a:ext cx="5596129" cy="39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5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F817-4F44-F242-ACC3-61EB48DF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Pick Module</a:t>
            </a:r>
            <a:br>
              <a:rPr lang="en-US" dirty="0"/>
            </a:br>
            <a:r>
              <a:rPr lang="en-US" sz="3000" dirty="0"/>
              <a:t>Current State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837F7-828B-1A41-B89E-D44B59F04240}"/>
              </a:ext>
            </a:extLst>
          </p:cNvPr>
          <p:cNvSpPr txBox="1"/>
          <p:nvPr/>
        </p:nvSpPr>
        <p:spPr>
          <a:xfrm>
            <a:off x="565164" y="2306527"/>
            <a:ext cx="3746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6C131B-DDA7-F94B-A119-8B4E3BECE79B}"/>
              </a:ext>
            </a:extLst>
          </p:cNvPr>
          <p:cNvSpPr/>
          <p:nvPr/>
        </p:nvSpPr>
        <p:spPr>
          <a:xfrm>
            <a:off x="565164" y="2787549"/>
            <a:ext cx="37468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Three- Material Handlers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One- Consolidator (Recently Hired)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Preparation &amp; Process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Multiple empty position &amp; empty pallets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Multiple single or few products located on a pallet which could be consolidated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Damaged aisles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Lots of trash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Associate Skill 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Ruben seemed to be the most knowledge and he’s able to drive a forklift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/>
              <a:t>Additional training is need for the two other associates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/>
              <a:t>The Leadership Team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The team lacks direct leadership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An order coordinate is needed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2D6A0-C45C-2040-AC0B-DCA842A5EC03}"/>
              </a:ext>
            </a:extLst>
          </p:cNvPr>
          <p:cNvSpPr txBox="1"/>
          <p:nvPr/>
        </p:nvSpPr>
        <p:spPr>
          <a:xfrm>
            <a:off x="4309262" y="2783344"/>
            <a:ext cx="32211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200" b="1" dirty="0"/>
              <a:t>System Issues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/>
              <a:t>Picking issues: The associate would stage their pick, but when they attempt to proceed the system receive an error message and the associate must return the products to the designated license plate </a:t>
            </a:r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marL="685800" lvl="1" indent="-228600">
              <a:buFont typeface="+mj-lt"/>
              <a:buAutoNum type="arabicPeriod"/>
            </a:pPr>
            <a:endParaRPr lang="en-US" sz="1200" dirty="0"/>
          </a:p>
          <a:p>
            <a:pPr lvl="1"/>
            <a:endParaRPr lang="en-US" sz="1200" dirty="0"/>
          </a:p>
          <a:p>
            <a:pPr lvl="1"/>
            <a:r>
              <a:rPr lang="en-US" sz="1200" dirty="0"/>
              <a:t>2. Missed or Miss applied shipping labels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A7DE0A7-EAF9-8048-8FC5-E3ABC187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80" y="4223159"/>
            <a:ext cx="1377823" cy="18370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CCB8C-81B5-CB42-8B8B-DC67CE639B2B}"/>
              </a:ext>
            </a:extLst>
          </p:cNvPr>
          <p:cNvGrpSpPr/>
          <p:nvPr/>
        </p:nvGrpSpPr>
        <p:grpSpPr>
          <a:xfrm>
            <a:off x="7579521" y="2305266"/>
            <a:ext cx="1014264" cy="855590"/>
            <a:chOff x="10269432" y="2069381"/>
            <a:chExt cx="1285268" cy="1342373"/>
          </a:xfrm>
        </p:grpSpPr>
        <p:pic>
          <p:nvPicPr>
            <p:cNvPr id="12" name="Graphic 11" descr="Map compass with solid fill">
              <a:extLst>
                <a:ext uri="{FF2B5EF4-FFF2-40B4-BE49-F238E27FC236}">
                  <a16:creationId xmlns:a16="http://schemas.microsoft.com/office/drawing/2014/main" id="{14C28250-C09C-F748-910D-10083698E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059" y="2306527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0931CD-A55C-5B4E-A244-AAC6CF60FD70}"/>
                </a:ext>
              </a:extLst>
            </p:cNvPr>
            <p:cNvSpPr txBox="1"/>
            <p:nvPr/>
          </p:nvSpPr>
          <p:spPr>
            <a:xfrm>
              <a:off x="10736165" y="3196310"/>
              <a:ext cx="2600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AB47AD-FB3F-D340-9A57-E52A1C8491FF}"/>
                </a:ext>
              </a:extLst>
            </p:cNvPr>
            <p:cNvSpPr txBox="1"/>
            <p:nvPr/>
          </p:nvSpPr>
          <p:spPr>
            <a:xfrm>
              <a:off x="10736165" y="2069381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D5A133-D6D5-E148-89B2-3A902B44431B}"/>
                </a:ext>
              </a:extLst>
            </p:cNvPr>
            <p:cNvSpPr txBox="1"/>
            <p:nvPr/>
          </p:nvSpPr>
          <p:spPr>
            <a:xfrm>
              <a:off x="10269432" y="2579061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EC82D3-60B9-4447-B6E8-931DFB8B442A}"/>
                </a:ext>
              </a:extLst>
            </p:cNvPr>
            <p:cNvSpPr txBox="1"/>
            <p:nvPr/>
          </p:nvSpPr>
          <p:spPr>
            <a:xfrm>
              <a:off x="11270648" y="2602883"/>
              <a:ext cx="2840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E05732-82F4-DE4D-8081-DBC53D42A329}"/>
              </a:ext>
            </a:extLst>
          </p:cNvPr>
          <p:cNvGrpSpPr/>
          <p:nvPr/>
        </p:nvGrpSpPr>
        <p:grpSpPr>
          <a:xfrm>
            <a:off x="7688711" y="2304772"/>
            <a:ext cx="2088219" cy="4428697"/>
            <a:chOff x="7995985" y="2304772"/>
            <a:chExt cx="2088219" cy="4428697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E16A14C-03D1-7F48-9144-08FFBCA93A18}"/>
                </a:ext>
              </a:extLst>
            </p:cNvPr>
            <p:cNvCxnSpPr/>
            <p:nvPr/>
          </p:nvCxnSpPr>
          <p:spPr>
            <a:xfrm flipV="1">
              <a:off x="8617033" y="4678266"/>
              <a:ext cx="350055" cy="2749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66ADF70-AD23-124C-8A9C-FE68376D0849}"/>
                </a:ext>
              </a:extLst>
            </p:cNvPr>
            <p:cNvGrpSpPr/>
            <p:nvPr/>
          </p:nvGrpSpPr>
          <p:grpSpPr>
            <a:xfrm>
              <a:off x="7995985" y="2304772"/>
              <a:ext cx="2088219" cy="4428697"/>
              <a:chOff x="7949298" y="2306527"/>
              <a:chExt cx="2088219" cy="4428697"/>
            </a:xfrm>
          </p:grpSpPr>
          <p:pic>
            <p:nvPicPr>
              <p:cNvPr id="8" name="Picture 7" descr="A picture containing text, writing implement, stationary&#10;&#10;Description automatically generated">
                <a:extLst>
                  <a:ext uri="{FF2B5EF4-FFF2-40B4-BE49-F238E27FC236}">
                    <a16:creationId xmlns:a16="http://schemas.microsoft.com/office/drawing/2014/main" id="{94011B3F-0F00-1840-84A7-85D23A21A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351773" y="4049480"/>
                <a:ext cx="4428697" cy="942791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FD9E182-4DDE-3A47-B1B5-957BC4ADB5C8}"/>
                  </a:ext>
                </a:extLst>
              </p:cNvPr>
              <p:cNvSpPr/>
              <p:nvPr/>
            </p:nvSpPr>
            <p:spPr>
              <a:xfrm>
                <a:off x="9094726" y="5382257"/>
                <a:ext cx="394854" cy="50915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08E354-E4FE-6A45-8A92-2C6F64DE0B8A}"/>
                  </a:ext>
                </a:extLst>
              </p:cNvPr>
              <p:cNvSpPr/>
              <p:nvPr/>
            </p:nvSpPr>
            <p:spPr>
              <a:xfrm>
                <a:off x="9094726" y="4538444"/>
                <a:ext cx="394854" cy="50915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5E9D72-A90B-5B47-BFE9-B577E522425C}"/>
                  </a:ext>
                </a:extLst>
              </p:cNvPr>
              <p:cNvSpPr/>
              <p:nvPr/>
            </p:nvSpPr>
            <p:spPr>
              <a:xfrm>
                <a:off x="9566121" y="4238290"/>
                <a:ext cx="450969" cy="2240469"/>
              </a:xfrm>
              <a:prstGeom prst="rect">
                <a:avLst/>
              </a:prstGeom>
              <a:noFill/>
              <a:ln w="603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6377D5E-FDD3-7048-A887-E2B1BCAB4F4E}"/>
                  </a:ext>
                </a:extLst>
              </p:cNvPr>
              <p:cNvSpPr txBox="1"/>
              <p:nvPr/>
            </p:nvSpPr>
            <p:spPr>
              <a:xfrm>
                <a:off x="7949298" y="4989176"/>
                <a:ext cx="87884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Damaged Sections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8FBA439-AC5C-674C-B39A-5A4749684B72}"/>
                  </a:ext>
                </a:extLst>
              </p:cNvPr>
              <p:cNvCxnSpPr/>
              <p:nvPr/>
            </p:nvCxnSpPr>
            <p:spPr>
              <a:xfrm>
                <a:off x="8548167" y="5450841"/>
                <a:ext cx="382787" cy="2608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021BFE7-6F50-2248-ACAC-1E4C2AC0DC4A}"/>
              </a:ext>
            </a:extLst>
          </p:cNvPr>
          <p:cNvSpPr txBox="1"/>
          <p:nvPr/>
        </p:nvSpPr>
        <p:spPr>
          <a:xfrm>
            <a:off x="10017284" y="2732270"/>
            <a:ext cx="19108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6"/>
            </a:pPr>
            <a:r>
              <a:rPr lang="en-US" sz="1200" b="1" dirty="0"/>
              <a:t>Layout</a:t>
            </a:r>
          </a:p>
          <a:p>
            <a:pPr marL="685800" lvl="1" indent="-228600">
              <a:buFont typeface="+mj-lt"/>
              <a:buAutoNum type="arabicPeriod" startAt="6"/>
            </a:pPr>
            <a:r>
              <a:rPr lang="en-US" sz="1200" dirty="0"/>
              <a:t>The general placement of the PM causes a flow hindrance for the entire facility</a:t>
            </a:r>
          </a:p>
          <a:p>
            <a:pPr marL="685800" lvl="1" indent="-228600">
              <a:buFont typeface="+mj-lt"/>
              <a:buAutoNum type="arabicPeriod" startAt="6"/>
            </a:pPr>
            <a:r>
              <a:rPr lang="en-US" sz="1200" dirty="0"/>
              <a:t>A new vehicle flow needs to be considered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200" b="1" dirty="0"/>
              <a:t>Capacity</a:t>
            </a:r>
          </a:p>
          <a:p>
            <a:pPr marL="685800" lvl="1" indent="-228600">
              <a:buFont typeface="+mj-lt"/>
              <a:buAutoNum type="arabicPeriod" startAt="6"/>
            </a:pPr>
            <a:r>
              <a:rPr lang="en-US" sz="1200" dirty="0"/>
              <a:t>The overall capacity of the system is underutilized</a:t>
            </a:r>
          </a:p>
          <a:p>
            <a:pPr marL="685800" lvl="1" indent="-228600">
              <a:buFont typeface="+mj-lt"/>
              <a:buAutoNum type="arabicPeriod" startAt="6"/>
            </a:pPr>
            <a:r>
              <a:rPr lang="en-US" sz="1200" dirty="0"/>
              <a:t>A SKU rationalization is required</a:t>
            </a:r>
          </a:p>
        </p:txBody>
      </p:sp>
    </p:spTree>
    <p:extLst>
      <p:ext uri="{BB962C8B-B14F-4D97-AF65-F5344CB8AC3E}">
        <p14:creationId xmlns:p14="http://schemas.microsoft.com/office/powerpoint/2010/main" val="244872037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8614AAB94387418F14F688A097A4C9" ma:contentTypeVersion="11" ma:contentTypeDescription="Create a new document." ma:contentTypeScope="" ma:versionID="a53629ec6f38c878b44a246ee27cb536">
  <xsd:schema xmlns:xsd="http://www.w3.org/2001/XMLSchema" xmlns:xs="http://www.w3.org/2001/XMLSchema" xmlns:p="http://schemas.microsoft.com/office/2006/metadata/properties" xmlns:ns2="7d8fadba-23be-4888-859b-f310b56340d9" xmlns:ns3="7bf1d4a5-b9b6-4613-8d76-10ee6b30e6c3" targetNamespace="http://schemas.microsoft.com/office/2006/metadata/properties" ma:root="true" ma:fieldsID="4f5e6b43731a8b1af90a3f67d62c1dad" ns2:_="" ns3:_="">
    <xsd:import namespace="7d8fadba-23be-4888-859b-f310b56340d9"/>
    <xsd:import namespace="7bf1d4a5-b9b6-4613-8d76-10ee6b30e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fadba-23be-4888-859b-f310b5634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1d4a5-b9b6-4613-8d76-10ee6b30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f1d4a5-b9b6-4613-8d76-10ee6b30e6c3">
      <UserInfo>
        <DisplayName>Francois Martin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4D62912-C238-4D90-ACFC-3DA710656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8A27C5-43FB-4442-9DA7-B45529651667}">
  <ds:schemaRefs>
    <ds:schemaRef ds:uri="7bf1d4a5-b9b6-4613-8d76-10ee6b30e6c3"/>
    <ds:schemaRef ds:uri="7d8fadba-23be-4888-859b-f310b56340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A5BEF5-D439-45FC-8F9F-BC29CAC1F094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7bf1d4a5-b9b6-4613-8d76-10ee6b30e6c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d8fadba-23be-4888-859b-f310b56340d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1713</Words>
  <Application>Microsoft Macintosh PowerPoint</Application>
  <PresentationFormat>Widescreen</PresentationFormat>
  <Paragraphs>384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Avenir Next LT Pro</vt:lpstr>
      <vt:lpstr>Calibri</vt:lpstr>
      <vt:lpstr>Neue Haas Grotesk Text Pro</vt:lpstr>
      <vt:lpstr>Wingdings</vt:lpstr>
      <vt:lpstr>AccentBoxVTI</vt:lpstr>
      <vt:lpstr>Nearly Natural- Value Stream</vt:lpstr>
      <vt:lpstr>Value Stream Mapping</vt:lpstr>
      <vt:lpstr>Value Stream Event Schedule</vt:lpstr>
      <vt:lpstr>Material Handling</vt:lpstr>
      <vt:lpstr>Receiving &amp; Material Put-A-Way Current State</vt:lpstr>
      <vt:lpstr>Receiving &amp; Material Put-A-Way  The Process Flow Current State</vt:lpstr>
      <vt:lpstr>Receiving &amp; Material Put-A-Way Future State 1.0</vt:lpstr>
      <vt:lpstr>Receiving &amp; Material Put-A-Way –  The Process Flow Current State vs. Future State</vt:lpstr>
      <vt:lpstr>The Pick Module Current State </vt:lpstr>
      <vt:lpstr>Pick Module- Process Flow</vt:lpstr>
      <vt:lpstr>The Pick Module  Future State 2.0</vt:lpstr>
      <vt:lpstr>The Pick Module  Future State 2.0</vt:lpstr>
      <vt:lpstr>The Pick Module “ER” Current to Future</vt:lpstr>
      <vt:lpstr>Org Changes- Main Facility</vt:lpstr>
      <vt:lpstr>Inventory Control: Forward Replenishment Current State </vt:lpstr>
      <vt:lpstr>Inventory Control: Replenishment Process Flow Current State </vt:lpstr>
      <vt:lpstr>Inventory Control: Replenishment Future State 2.0</vt:lpstr>
      <vt:lpstr>Manufacturing</vt:lpstr>
      <vt:lpstr>De-Containing: Primary Area Current State</vt:lpstr>
      <vt:lpstr>De-Containing: Primary Area Future State 2.0</vt:lpstr>
      <vt:lpstr>PowerPoint Presentation</vt:lpstr>
      <vt:lpstr>PowerPoint Presentation</vt:lpstr>
      <vt:lpstr>De-Containing: Secondary Area Future State 2.0</vt:lpstr>
      <vt:lpstr>Manufacturing- FG Put-A-Way Process Current State</vt:lpstr>
      <vt:lpstr>Manufacturing- GF Put-A-Way Process Flow Current State</vt:lpstr>
      <vt:lpstr>Manufacturing- GF Put-A-Way Process Current State </vt:lpstr>
      <vt:lpstr>Manufacturing- GF Put-A-Way Process Future State 1.0</vt:lpstr>
      <vt:lpstr>Shipping</vt:lpstr>
      <vt:lpstr>Next Steps</vt:lpstr>
      <vt:lpstr>Long Term View</vt:lpstr>
      <vt:lpstr>Facility Layout Future State 2.0</vt:lpstr>
      <vt:lpstr>Appendix</vt:lpstr>
      <vt:lpstr>Additional Observations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>Jean-Marie "James" Martin</dc:creator>
  <cp:lastModifiedBy>Jean-Marie "James" Martin</cp:lastModifiedBy>
  <cp:revision>4</cp:revision>
  <dcterms:created xsi:type="dcterms:W3CDTF">2021-01-13T14:43:40Z</dcterms:created>
  <dcterms:modified xsi:type="dcterms:W3CDTF">2021-05-25T14:08:31Z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0x010100FA8614AAB94387418F14F688A097A4C9</vt:lpwstr>
  </property>
</Properties>
</file>